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</p:sldIdLst>
  <p:sldSz cy="7921625" cx="15122525"/>
  <p:notesSz cx="6858000" cy="9144000"/>
  <p:embeddedFontLst>
    <p:embeddedFont>
      <p:font typeface="Montserrat SemiBold"/>
      <p:regular r:id="rId37"/>
      <p:bold r:id="rId38"/>
      <p:italic r:id="rId39"/>
      <p:boldItalic r:id="rId40"/>
    </p:embeddedFont>
    <p:embeddedFont>
      <p:font typeface="Montserrat"/>
      <p:regular r:id="rId41"/>
      <p:bold r:id="rId42"/>
      <p:italic r:id="rId43"/>
      <p:boldItalic r:id="rId44"/>
    </p:embeddedFont>
    <p:embeddedFont>
      <p:font typeface="Montserrat Medium"/>
      <p:regular r:id="rId45"/>
      <p:bold r:id="rId46"/>
      <p:italic r:id="rId47"/>
      <p:boldItalic r:id="rId4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340">
          <p15:clr>
            <a:srgbClr val="000000"/>
          </p15:clr>
        </p15:guide>
        <p15:guide id="2" pos="699">
          <p15:clr>
            <a:srgbClr val="000000"/>
          </p15:clr>
        </p15:guide>
        <p15:guide id="3" pos="2191">
          <p15:clr>
            <a:srgbClr val="9AA0A6"/>
          </p15:clr>
        </p15:guide>
        <p15:guide id="4" orient="horz" pos="1122">
          <p15:clr>
            <a:srgbClr val="9AA0A6"/>
          </p15:clr>
        </p15:guide>
      </p15:sldGuideLst>
    </p:ext>
    <p:ext uri="GoogleSlidesCustomDataVersion2">
      <go:slidesCustomData xmlns:go="http://customooxmlschemas.google.com/" r:id="rId49" roundtripDataSignature="AMtx7mjktHh2i3BdkKtuZl3u/jYIy22X8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340" orient="horz"/>
        <p:guide pos="699"/>
        <p:guide pos="2191"/>
        <p:guide pos="1122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SemiBold-boldItalic.fntdata"/><Relationship Id="rId42" Type="http://schemas.openxmlformats.org/officeDocument/2006/relationships/font" Target="fonts/Montserrat-bold.fntdata"/><Relationship Id="rId41" Type="http://schemas.openxmlformats.org/officeDocument/2006/relationships/font" Target="fonts/Montserrat-regular.fntdata"/><Relationship Id="rId44" Type="http://schemas.openxmlformats.org/officeDocument/2006/relationships/font" Target="fonts/Montserrat-boldItalic.fntdata"/><Relationship Id="rId43" Type="http://schemas.openxmlformats.org/officeDocument/2006/relationships/font" Target="fonts/Montserrat-italic.fntdata"/><Relationship Id="rId46" Type="http://schemas.openxmlformats.org/officeDocument/2006/relationships/font" Target="fonts/MontserratMedium-bold.fntdata"/><Relationship Id="rId45" Type="http://schemas.openxmlformats.org/officeDocument/2006/relationships/font" Target="fonts/MontserratMedium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MontserratMedium-boldItalic.fntdata"/><Relationship Id="rId47" Type="http://schemas.openxmlformats.org/officeDocument/2006/relationships/font" Target="fonts/MontserratMedium-italic.fntdata"/><Relationship Id="rId49" Type="http://customschemas.google.com/relationships/presentationmetadata" Target="meta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font" Target="fonts/MontserratSemiBold-regular.fntdata"/><Relationship Id="rId36" Type="http://schemas.openxmlformats.org/officeDocument/2006/relationships/slide" Target="slides/slide31.xml"/><Relationship Id="rId39" Type="http://schemas.openxmlformats.org/officeDocument/2006/relationships/font" Target="fonts/MontserratSemiBold-italic.fntdata"/><Relationship Id="rId38" Type="http://schemas.openxmlformats.org/officeDocument/2006/relationships/font" Target="fonts/MontserratSemiBold-bold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57163" y="685800"/>
            <a:ext cx="65436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s-MX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:notes"/>
          <p:cNvSpPr/>
          <p:nvPr>
            <p:ph idx="2" type="sldImg"/>
          </p:nvPr>
        </p:nvSpPr>
        <p:spPr>
          <a:xfrm>
            <a:off x="155575" y="685800"/>
            <a:ext cx="65468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" name="Google Shape;5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0:notes"/>
          <p:cNvSpPr/>
          <p:nvPr>
            <p:ph idx="2" type="sldImg"/>
          </p:nvPr>
        </p:nvSpPr>
        <p:spPr>
          <a:xfrm>
            <a:off x="155575" y="685800"/>
            <a:ext cx="6546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0" name="Google Shape;170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1:notes"/>
          <p:cNvSpPr/>
          <p:nvPr>
            <p:ph idx="2" type="sldImg"/>
          </p:nvPr>
        </p:nvSpPr>
        <p:spPr>
          <a:xfrm>
            <a:off x="155575" y="685800"/>
            <a:ext cx="6546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3" name="Google Shape;183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s-MX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Separador #1 con ícono</a:t>
            </a:r>
            <a:br>
              <a:rPr b="1" lang="es-MX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1" lang="es-MX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(colocar ícono a la altura de la separación de las líneas)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2:notes"/>
          <p:cNvSpPr/>
          <p:nvPr>
            <p:ph idx="2" type="sldImg"/>
          </p:nvPr>
        </p:nvSpPr>
        <p:spPr>
          <a:xfrm>
            <a:off x="155575" y="685800"/>
            <a:ext cx="6546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5" name="Google Shape;195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3:notes"/>
          <p:cNvSpPr/>
          <p:nvPr>
            <p:ph idx="2" type="sldImg"/>
          </p:nvPr>
        </p:nvSpPr>
        <p:spPr>
          <a:xfrm>
            <a:off x="155575" y="685800"/>
            <a:ext cx="65468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4" name="Google Shape;204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MX"/>
              <a:t>Frase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4:notes"/>
          <p:cNvSpPr/>
          <p:nvPr>
            <p:ph idx="2" type="sldImg"/>
          </p:nvPr>
        </p:nvSpPr>
        <p:spPr>
          <a:xfrm>
            <a:off x="155575" y="685800"/>
            <a:ext cx="65468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4" name="Google Shape;214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MX">
                <a:solidFill>
                  <a:schemeClr val="dk1"/>
                </a:solidFill>
              </a:rPr>
              <a:t>Bullet points</a:t>
            </a:r>
            <a:br>
              <a:rPr b="1" lang="es-MX">
                <a:solidFill>
                  <a:schemeClr val="dk1"/>
                </a:solidFill>
              </a:rPr>
            </a:br>
            <a:r>
              <a:rPr b="1" lang="es-MX">
                <a:solidFill>
                  <a:schemeClr val="dk1"/>
                </a:solidFill>
              </a:rPr>
              <a:t>colocar </a:t>
            </a:r>
            <a:r>
              <a:rPr b="1" lang="es-MX"/>
              <a:t>icono</a:t>
            </a:r>
            <a:r>
              <a:rPr b="1" lang="es-MX">
                <a:solidFill>
                  <a:schemeClr val="dk1"/>
                </a:solidFill>
              </a:rPr>
              <a:t> acorde al tema al lado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5:notes"/>
          <p:cNvSpPr/>
          <p:nvPr>
            <p:ph idx="2" type="sldImg"/>
          </p:nvPr>
        </p:nvSpPr>
        <p:spPr>
          <a:xfrm>
            <a:off x="155575" y="685800"/>
            <a:ext cx="65468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6" name="Google Shape;226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s-MX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Separador #1 con ícono</a:t>
            </a:r>
            <a:br>
              <a:rPr b="1" lang="es-MX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1" lang="es-MX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(colocar ícono a la altura de la separación de las líneas)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6:notes"/>
          <p:cNvSpPr/>
          <p:nvPr>
            <p:ph idx="2" type="sldImg"/>
          </p:nvPr>
        </p:nvSpPr>
        <p:spPr>
          <a:xfrm>
            <a:off x="155575" y="685800"/>
            <a:ext cx="65468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7" name="Google Shape;237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s-MX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Separador #2 con fotografía</a:t>
            </a:r>
            <a:br>
              <a:rPr b="1" lang="es-MX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1" lang="es-MX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(colocar imagen a la altura de la separación de las líneas)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7:notes"/>
          <p:cNvSpPr/>
          <p:nvPr>
            <p:ph idx="2" type="sldImg"/>
          </p:nvPr>
        </p:nvSpPr>
        <p:spPr>
          <a:xfrm>
            <a:off x="155575" y="685800"/>
            <a:ext cx="65468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9" name="Google Shape;249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8:notes"/>
          <p:cNvSpPr/>
          <p:nvPr>
            <p:ph idx="2" type="sldImg"/>
          </p:nvPr>
        </p:nvSpPr>
        <p:spPr>
          <a:xfrm>
            <a:off x="155575" y="685800"/>
            <a:ext cx="65468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2" name="Google Shape;262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19:notes"/>
          <p:cNvSpPr/>
          <p:nvPr>
            <p:ph idx="2" type="sldImg"/>
          </p:nvPr>
        </p:nvSpPr>
        <p:spPr>
          <a:xfrm>
            <a:off x="155575" y="685800"/>
            <a:ext cx="65468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2" name="Google Shape;272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MX"/>
              <a:t>Colocar como fondo para que los elementos sobresalgan encima de la imagen.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:notes"/>
          <p:cNvSpPr/>
          <p:nvPr>
            <p:ph idx="2" type="sldImg"/>
          </p:nvPr>
        </p:nvSpPr>
        <p:spPr>
          <a:xfrm>
            <a:off x="155575" y="685800"/>
            <a:ext cx="65468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" name="Google Shape;68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0:notes"/>
          <p:cNvSpPr/>
          <p:nvPr>
            <p:ph idx="2" type="sldImg"/>
          </p:nvPr>
        </p:nvSpPr>
        <p:spPr>
          <a:xfrm>
            <a:off x="155575" y="685800"/>
            <a:ext cx="65468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9" name="Google Shape;279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21:notes"/>
          <p:cNvSpPr/>
          <p:nvPr>
            <p:ph idx="2" type="sldImg"/>
          </p:nvPr>
        </p:nvSpPr>
        <p:spPr>
          <a:xfrm>
            <a:off x="155575" y="685800"/>
            <a:ext cx="65468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9" name="Google Shape;299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MX"/>
              <a:t>Mostrar porcentajes de resultados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22:notes"/>
          <p:cNvSpPr/>
          <p:nvPr>
            <p:ph idx="2" type="sldImg"/>
          </p:nvPr>
        </p:nvSpPr>
        <p:spPr>
          <a:xfrm>
            <a:off x="155575" y="685800"/>
            <a:ext cx="65468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7" name="Google Shape;317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23:notes"/>
          <p:cNvSpPr/>
          <p:nvPr>
            <p:ph idx="2" type="sldImg"/>
          </p:nvPr>
        </p:nvSpPr>
        <p:spPr>
          <a:xfrm>
            <a:off x="155575" y="685800"/>
            <a:ext cx="6546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3" name="Google Shape;333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s-MX"/>
              <a:t>Copia el elemento: CTRL C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MX"/>
              <a:t>Pega en la diapositiva que lo necesites: CTRL V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4:notes"/>
          <p:cNvSpPr/>
          <p:nvPr>
            <p:ph idx="2" type="sldImg"/>
          </p:nvPr>
        </p:nvSpPr>
        <p:spPr>
          <a:xfrm>
            <a:off x="155575" y="685800"/>
            <a:ext cx="65468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9" name="Google Shape;349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s-MX"/>
              <a:t>Copia el elemento: CTRL C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MX"/>
              <a:t>Pega en la diapositiva que lo necesites: CTRL V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25:notes"/>
          <p:cNvSpPr/>
          <p:nvPr>
            <p:ph idx="2" type="sldImg"/>
          </p:nvPr>
        </p:nvSpPr>
        <p:spPr>
          <a:xfrm>
            <a:off x="155575" y="685800"/>
            <a:ext cx="65468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7" name="Google Shape;367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s-MX"/>
              <a:t>Copia el elemento: CTRL C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s-MX"/>
              <a:t>Pega en la diapositiva que lo necesites: CTRL V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26:notes"/>
          <p:cNvSpPr/>
          <p:nvPr>
            <p:ph idx="2" type="sldImg"/>
          </p:nvPr>
        </p:nvSpPr>
        <p:spPr>
          <a:xfrm>
            <a:off x="155575" y="685800"/>
            <a:ext cx="65468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5" name="Google Shape;385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MX"/>
              <a:t>CTRL ALT C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MX"/>
              <a:t>CTRL ALT V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27:notes"/>
          <p:cNvSpPr/>
          <p:nvPr>
            <p:ph idx="2" type="sldImg"/>
          </p:nvPr>
        </p:nvSpPr>
        <p:spPr>
          <a:xfrm>
            <a:off x="155575" y="685800"/>
            <a:ext cx="65468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0" name="Google Shape;400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MX"/>
              <a:t>Copia el elemento: CTRL C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MX"/>
              <a:t>Pega en la diapositiva que lo necesites: CTRL V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28:notes"/>
          <p:cNvSpPr/>
          <p:nvPr>
            <p:ph idx="2" type="sldImg"/>
          </p:nvPr>
        </p:nvSpPr>
        <p:spPr>
          <a:xfrm>
            <a:off x="155575" y="685800"/>
            <a:ext cx="65468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5" name="Google Shape;415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s-MX"/>
              <a:t>Copia el elemento: CTRL C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s-MX"/>
              <a:t>Pega en la diapositiva que lo necesites: CTRL V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29:notes"/>
          <p:cNvSpPr/>
          <p:nvPr>
            <p:ph idx="2" type="sldImg"/>
          </p:nvPr>
        </p:nvSpPr>
        <p:spPr>
          <a:xfrm>
            <a:off x="155989" y="685800"/>
            <a:ext cx="654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0" name="Google Shape;430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3:notes"/>
          <p:cNvSpPr/>
          <p:nvPr>
            <p:ph idx="2" type="sldImg"/>
          </p:nvPr>
        </p:nvSpPr>
        <p:spPr>
          <a:xfrm>
            <a:off x="155575" y="685800"/>
            <a:ext cx="65468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1" name="Google Shape;81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30:notes"/>
          <p:cNvSpPr/>
          <p:nvPr>
            <p:ph idx="2" type="sldImg"/>
          </p:nvPr>
        </p:nvSpPr>
        <p:spPr>
          <a:xfrm>
            <a:off x="156289" y="685800"/>
            <a:ext cx="654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9" name="Google Shape;459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31:notes"/>
          <p:cNvSpPr/>
          <p:nvPr>
            <p:ph idx="2" type="sldImg"/>
          </p:nvPr>
        </p:nvSpPr>
        <p:spPr>
          <a:xfrm>
            <a:off x="156289" y="685800"/>
            <a:ext cx="654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8" name="Google Shape;488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4:notes"/>
          <p:cNvSpPr/>
          <p:nvPr>
            <p:ph idx="2" type="sldImg"/>
          </p:nvPr>
        </p:nvSpPr>
        <p:spPr>
          <a:xfrm>
            <a:off x="155575" y="685800"/>
            <a:ext cx="6546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4" name="Google Shape;94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MX">
                <a:solidFill>
                  <a:schemeClr val="dk1"/>
                </a:solidFill>
              </a:rPr>
              <a:t>Bullet points</a:t>
            </a:r>
            <a:br>
              <a:rPr b="1" lang="es-MX">
                <a:solidFill>
                  <a:schemeClr val="dk1"/>
                </a:solidFill>
              </a:rPr>
            </a:br>
            <a:r>
              <a:rPr b="1" lang="es-MX">
                <a:solidFill>
                  <a:schemeClr val="dk1"/>
                </a:solidFill>
              </a:rPr>
              <a:t>colocar </a:t>
            </a:r>
            <a:r>
              <a:rPr b="1" lang="es-MX"/>
              <a:t>icono</a:t>
            </a:r>
            <a:r>
              <a:rPr b="1" lang="es-MX">
                <a:solidFill>
                  <a:schemeClr val="dk1"/>
                </a:solidFill>
              </a:rPr>
              <a:t> acorde al tema al lado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5:notes"/>
          <p:cNvSpPr/>
          <p:nvPr>
            <p:ph idx="2" type="sldImg"/>
          </p:nvPr>
        </p:nvSpPr>
        <p:spPr>
          <a:xfrm>
            <a:off x="155575" y="685800"/>
            <a:ext cx="6546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6" name="Google Shape;106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s-MX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Separador #1 con ícono</a:t>
            </a:r>
            <a:br>
              <a:rPr b="1" lang="es-MX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1" lang="es-MX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(colocar ícono a la altura de la separación de las líneas)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6:notes"/>
          <p:cNvSpPr/>
          <p:nvPr>
            <p:ph idx="2" type="sldImg"/>
          </p:nvPr>
        </p:nvSpPr>
        <p:spPr>
          <a:xfrm>
            <a:off x="155575" y="685800"/>
            <a:ext cx="6546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8" name="Google Shape;118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7:notes"/>
          <p:cNvSpPr/>
          <p:nvPr>
            <p:ph idx="2" type="sldImg"/>
          </p:nvPr>
        </p:nvSpPr>
        <p:spPr>
          <a:xfrm>
            <a:off x="155575" y="685800"/>
            <a:ext cx="6546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1" name="Google Shape;131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8:notes"/>
          <p:cNvSpPr/>
          <p:nvPr>
            <p:ph idx="2" type="sldImg"/>
          </p:nvPr>
        </p:nvSpPr>
        <p:spPr>
          <a:xfrm>
            <a:off x="155575" y="685800"/>
            <a:ext cx="6546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4" name="Google Shape;144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9:notes"/>
          <p:cNvSpPr/>
          <p:nvPr>
            <p:ph idx="2" type="sldImg"/>
          </p:nvPr>
        </p:nvSpPr>
        <p:spPr>
          <a:xfrm>
            <a:off x="155575" y="685800"/>
            <a:ext cx="6546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7" name="Google Shape;157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3"/>
          <p:cNvSpPr txBox="1"/>
          <p:nvPr>
            <p:ph type="ctrTitle"/>
          </p:nvPr>
        </p:nvSpPr>
        <p:spPr>
          <a:xfrm>
            <a:off x="515509" y="1146737"/>
            <a:ext cx="14091599" cy="3161400"/>
          </a:xfrm>
          <a:prstGeom prst="rect">
            <a:avLst/>
          </a:prstGeom>
          <a:noFill/>
          <a:ln>
            <a:noFill/>
          </a:ln>
        </p:spPr>
        <p:txBody>
          <a:bodyPr anchorCtr="0" anchor="b" bIns="147725" lIns="147725" spcFirstLastPara="1" rIns="147725" wrap="square" tIns="1477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9pPr>
          </a:lstStyle>
          <a:p/>
        </p:txBody>
      </p:sp>
      <p:sp>
        <p:nvSpPr>
          <p:cNvPr id="15" name="Google Shape;15;p33"/>
          <p:cNvSpPr txBox="1"/>
          <p:nvPr>
            <p:ph idx="1" type="subTitle"/>
          </p:nvPr>
        </p:nvSpPr>
        <p:spPr>
          <a:xfrm>
            <a:off x="515496" y="4364902"/>
            <a:ext cx="14091599" cy="12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147725" lIns="147725" spcFirstLastPara="1" rIns="147725" wrap="square" tIns="1477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/>
        </p:txBody>
      </p:sp>
      <p:sp>
        <p:nvSpPr>
          <p:cNvPr id="16" name="Google Shape;16;p33"/>
          <p:cNvSpPr txBox="1"/>
          <p:nvPr>
            <p:ph idx="12" type="sldNum"/>
          </p:nvPr>
        </p:nvSpPr>
        <p:spPr>
          <a:xfrm>
            <a:off x="14011916" y="7181930"/>
            <a:ext cx="907500" cy="60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47725" lIns="147725" spcFirstLastPara="1" rIns="147725" wrap="square" tIns="1477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42"/>
          <p:cNvSpPr txBox="1"/>
          <p:nvPr>
            <p:ph hasCustomPrompt="1" type="title"/>
          </p:nvPr>
        </p:nvSpPr>
        <p:spPr>
          <a:xfrm>
            <a:off x="515496" y="1703569"/>
            <a:ext cx="14091599" cy="3024000"/>
          </a:xfrm>
          <a:prstGeom prst="rect">
            <a:avLst/>
          </a:prstGeom>
          <a:noFill/>
          <a:ln>
            <a:noFill/>
          </a:ln>
        </p:spPr>
        <p:txBody>
          <a:bodyPr anchorCtr="0" anchor="b" bIns="147725" lIns="147725" spcFirstLastPara="1" rIns="147725" wrap="square" tIns="1477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400"/>
              <a:buNone/>
              <a:defRPr sz="19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400"/>
              <a:buNone/>
              <a:defRPr sz="19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400"/>
              <a:buNone/>
              <a:defRPr sz="19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400"/>
              <a:buNone/>
              <a:defRPr sz="19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400"/>
              <a:buNone/>
              <a:defRPr sz="19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400"/>
              <a:buNone/>
              <a:defRPr sz="19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400"/>
              <a:buNone/>
              <a:defRPr sz="19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400"/>
              <a:buNone/>
              <a:defRPr sz="19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400"/>
              <a:buNone/>
              <a:defRPr sz="19400"/>
            </a:lvl9pPr>
          </a:lstStyle>
          <a:p>
            <a:r>
              <a:t>xx%</a:t>
            </a:r>
          </a:p>
        </p:txBody>
      </p:sp>
      <p:sp>
        <p:nvSpPr>
          <p:cNvPr id="50" name="Google Shape;50;p42"/>
          <p:cNvSpPr txBox="1"/>
          <p:nvPr>
            <p:ph idx="1" type="body"/>
          </p:nvPr>
        </p:nvSpPr>
        <p:spPr>
          <a:xfrm>
            <a:off x="515496" y="4854816"/>
            <a:ext cx="14091599" cy="2003400"/>
          </a:xfrm>
          <a:prstGeom prst="rect">
            <a:avLst/>
          </a:prstGeom>
          <a:noFill/>
          <a:ln>
            <a:noFill/>
          </a:ln>
        </p:spPr>
        <p:txBody>
          <a:bodyPr anchorCtr="0" anchor="t" bIns="147725" lIns="147725" spcFirstLastPara="1" rIns="147725" wrap="square" tIns="147725">
            <a:noAutofit/>
          </a:bodyPr>
          <a:lstStyle>
            <a:lvl1pPr indent="-41275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900"/>
              <a:buChar char="●"/>
              <a:defRPr/>
            </a:lvl1pPr>
            <a:lvl2pPr indent="-374650" lvl="1" marL="914400" algn="ctr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2300"/>
              <a:buChar char="○"/>
              <a:defRPr/>
            </a:lvl2pPr>
            <a:lvl3pPr indent="-374650" lvl="2" marL="1371600" algn="ctr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2300"/>
              <a:buChar char="■"/>
              <a:defRPr/>
            </a:lvl3pPr>
            <a:lvl4pPr indent="-374650" lvl="3" marL="1828800" algn="ctr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2300"/>
              <a:buChar char="●"/>
              <a:defRPr/>
            </a:lvl4pPr>
            <a:lvl5pPr indent="-374650" lvl="4" marL="2286000" algn="ctr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2300"/>
              <a:buChar char="○"/>
              <a:defRPr/>
            </a:lvl5pPr>
            <a:lvl6pPr indent="-374650" lvl="5" marL="2743200" algn="ctr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2300"/>
              <a:buChar char="■"/>
              <a:defRPr/>
            </a:lvl6pPr>
            <a:lvl7pPr indent="-374650" lvl="6" marL="3200400" algn="ctr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2300"/>
              <a:buChar char="●"/>
              <a:defRPr/>
            </a:lvl7pPr>
            <a:lvl8pPr indent="-374650" lvl="7" marL="3657600" algn="ctr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2300"/>
              <a:buChar char="○"/>
              <a:defRPr/>
            </a:lvl8pPr>
            <a:lvl9pPr indent="-374650" lvl="8" marL="4114800" algn="ctr">
              <a:lnSpc>
                <a:spcPct val="115000"/>
              </a:lnSpc>
              <a:spcBef>
                <a:spcPts val="2600"/>
              </a:spcBef>
              <a:spcAft>
                <a:spcPts val="2600"/>
              </a:spcAft>
              <a:buSzPts val="2300"/>
              <a:buChar char="■"/>
              <a:defRPr/>
            </a:lvl9pPr>
          </a:lstStyle>
          <a:p/>
        </p:txBody>
      </p:sp>
      <p:sp>
        <p:nvSpPr>
          <p:cNvPr id="51" name="Google Shape;51;p42"/>
          <p:cNvSpPr txBox="1"/>
          <p:nvPr>
            <p:ph idx="12" type="sldNum"/>
          </p:nvPr>
        </p:nvSpPr>
        <p:spPr>
          <a:xfrm>
            <a:off x="14011916" y="7181930"/>
            <a:ext cx="907500" cy="60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47725" lIns="147725" spcFirstLastPara="1" rIns="147725" wrap="square" tIns="1477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43"/>
          <p:cNvSpPr txBox="1"/>
          <p:nvPr>
            <p:ph idx="12" type="sldNum"/>
          </p:nvPr>
        </p:nvSpPr>
        <p:spPr>
          <a:xfrm>
            <a:off x="14011916" y="7181930"/>
            <a:ext cx="907500" cy="60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47725" lIns="147725" spcFirstLastPara="1" rIns="147725" wrap="square" tIns="1477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4"/>
          <p:cNvSpPr txBox="1"/>
          <p:nvPr>
            <p:ph type="title"/>
          </p:nvPr>
        </p:nvSpPr>
        <p:spPr>
          <a:xfrm>
            <a:off x="515496" y="685393"/>
            <a:ext cx="14091599" cy="8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147725" lIns="147725" spcFirstLastPara="1" rIns="147725" wrap="square" tIns="1477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9pPr>
          </a:lstStyle>
          <a:p/>
        </p:txBody>
      </p:sp>
      <p:sp>
        <p:nvSpPr>
          <p:cNvPr id="19" name="Google Shape;19;p34"/>
          <p:cNvSpPr txBox="1"/>
          <p:nvPr>
            <p:ph idx="1" type="body"/>
          </p:nvPr>
        </p:nvSpPr>
        <p:spPr>
          <a:xfrm>
            <a:off x="515496" y="1774954"/>
            <a:ext cx="14091599" cy="52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147725" lIns="147725" spcFirstLastPara="1" rIns="147725" wrap="square" tIns="147725">
            <a:noAutofit/>
          </a:bodyPr>
          <a:lstStyle>
            <a:lvl1pPr indent="-4127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900"/>
              <a:buChar char="●"/>
              <a:defRPr/>
            </a:lvl1pPr>
            <a:lvl2pPr indent="-374650" lvl="1" marL="91440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2300"/>
              <a:buChar char="○"/>
              <a:defRPr/>
            </a:lvl2pPr>
            <a:lvl3pPr indent="-374650" lvl="2" marL="137160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2300"/>
              <a:buChar char="■"/>
              <a:defRPr/>
            </a:lvl3pPr>
            <a:lvl4pPr indent="-374650" lvl="3" marL="182880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2300"/>
              <a:buChar char="●"/>
              <a:defRPr/>
            </a:lvl4pPr>
            <a:lvl5pPr indent="-374650" lvl="4" marL="228600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2300"/>
              <a:buChar char="○"/>
              <a:defRPr/>
            </a:lvl5pPr>
            <a:lvl6pPr indent="-374650" lvl="5" marL="274320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2300"/>
              <a:buChar char="■"/>
              <a:defRPr/>
            </a:lvl6pPr>
            <a:lvl7pPr indent="-374650" lvl="6" marL="320040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2300"/>
              <a:buChar char="●"/>
              <a:defRPr/>
            </a:lvl7pPr>
            <a:lvl8pPr indent="-374650" lvl="7" marL="365760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2300"/>
              <a:buChar char="○"/>
              <a:defRPr/>
            </a:lvl8pPr>
            <a:lvl9pPr indent="-374650" lvl="8" marL="4114800" algn="l">
              <a:lnSpc>
                <a:spcPct val="115000"/>
              </a:lnSpc>
              <a:spcBef>
                <a:spcPts val="2600"/>
              </a:spcBef>
              <a:spcAft>
                <a:spcPts val="2600"/>
              </a:spcAft>
              <a:buSzPts val="2300"/>
              <a:buChar char="■"/>
              <a:defRPr/>
            </a:lvl9pPr>
          </a:lstStyle>
          <a:p/>
        </p:txBody>
      </p:sp>
      <p:sp>
        <p:nvSpPr>
          <p:cNvPr id="20" name="Google Shape;20;p34"/>
          <p:cNvSpPr txBox="1"/>
          <p:nvPr>
            <p:ph idx="12" type="sldNum"/>
          </p:nvPr>
        </p:nvSpPr>
        <p:spPr>
          <a:xfrm>
            <a:off x="14011916" y="7181930"/>
            <a:ext cx="907500" cy="60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47725" lIns="147725" spcFirstLastPara="1" rIns="147725" wrap="square" tIns="1477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5"/>
          <p:cNvSpPr txBox="1"/>
          <p:nvPr>
            <p:ph type="title"/>
          </p:nvPr>
        </p:nvSpPr>
        <p:spPr>
          <a:xfrm>
            <a:off x="515496" y="3312575"/>
            <a:ext cx="14091599" cy="129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47725" lIns="147725" spcFirstLastPara="1" rIns="147725" wrap="square" tIns="1477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9pPr>
          </a:lstStyle>
          <a:p/>
        </p:txBody>
      </p:sp>
      <p:sp>
        <p:nvSpPr>
          <p:cNvPr id="23" name="Google Shape;23;p35"/>
          <p:cNvSpPr txBox="1"/>
          <p:nvPr>
            <p:ph idx="12" type="sldNum"/>
          </p:nvPr>
        </p:nvSpPr>
        <p:spPr>
          <a:xfrm>
            <a:off x="14011916" y="7181930"/>
            <a:ext cx="907500" cy="60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47725" lIns="147725" spcFirstLastPara="1" rIns="147725" wrap="square" tIns="1477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36"/>
          <p:cNvSpPr txBox="1"/>
          <p:nvPr>
            <p:ph type="title"/>
          </p:nvPr>
        </p:nvSpPr>
        <p:spPr>
          <a:xfrm>
            <a:off x="515496" y="685393"/>
            <a:ext cx="14091599" cy="8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147725" lIns="147725" spcFirstLastPara="1" rIns="147725" wrap="square" tIns="1477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9pPr>
          </a:lstStyle>
          <a:p/>
        </p:txBody>
      </p:sp>
      <p:sp>
        <p:nvSpPr>
          <p:cNvPr id="26" name="Google Shape;26;p36"/>
          <p:cNvSpPr txBox="1"/>
          <p:nvPr>
            <p:ph idx="1" type="body"/>
          </p:nvPr>
        </p:nvSpPr>
        <p:spPr>
          <a:xfrm>
            <a:off x="515496" y="1774954"/>
            <a:ext cx="6615000" cy="52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147725" lIns="147725" spcFirstLastPara="1" rIns="147725" wrap="square" tIns="147725">
            <a:noAutofit/>
          </a:bodyPr>
          <a:lstStyle>
            <a:lvl1pPr indent="-3746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Char char="●"/>
              <a:defRPr sz="2300"/>
            </a:lvl1pPr>
            <a:lvl2pPr indent="-349250" lvl="1" marL="91440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1900"/>
              <a:buChar char="○"/>
              <a:defRPr sz="1900"/>
            </a:lvl2pPr>
            <a:lvl3pPr indent="-349250" lvl="2" marL="137160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1900"/>
              <a:buChar char="■"/>
              <a:defRPr sz="1900"/>
            </a:lvl3pPr>
            <a:lvl4pPr indent="-349250" lvl="3" marL="182880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1900"/>
              <a:buChar char="●"/>
              <a:defRPr sz="1900"/>
            </a:lvl4pPr>
            <a:lvl5pPr indent="-349250" lvl="4" marL="228600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1900"/>
              <a:buChar char="○"/>
              <a:defRPr sz="1900"/>
            </a:lvl5pPr>
            <a:lvl6pPr indent="-349250" lvl="5" marL="274320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1900"/>
              <a:buChar char="■"/>
              <a:defRPr sz="1900"/>
            </a:lvl6pPr>
            <a:lvl7pPr indent="-349250" lvl="6" marL="320040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1900"/>
              <a:buChar char="●"/>
              <a:defRPr sz="1900"/>
            </a:lvl7pPr>
            <a:lvl8pPr indent="-349250" lvl="7" marL="365760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1900"/>
              <a:buChar char="○"/>
              <a:defRPr sz="1900"/>
            </a:lvl8pPr>
            <a:lvl9pPr indent="-349250" lvl="8" marL="4114800" algn="l">
              <a:lnSpc>
                <a:spcPct val="115000"/>
              </a:lnSpc>
              <a:spcBef>
                <a:spcPts val="2600"/>
              </a:spcBef>
              <a:spcAft>
                <a:spcPts val="2600"/>
              </a:spcAft>
              <a:buSzPts val="1900"/>
              <a:buChar char="■"/>
              <a:defRPr sz="1900"/>
            </a:lvl9pPr>
          </a:lstStyle>
          <a:p/>
        </p:txBody>
      </p:sp>
      <p:sp>
        <p:nvSpPr>
          <p:cNvPr id="27" name="Google Shape;27;p36"/>
          <p:cNvSpPr txBox="1"/>
          <p:nvPr>
            <p:ph idx="2" type="body"/>
          </p:nvPr>
        </p:nvSpPr>
        <p:spPr>
          <a:xfrm>
            <a:off x="7991917" y="1774954"/>
            <a:ext cx="6615000" cy="52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147725" lIns="147725" spcFirstLastPara="1" rIns="147725" wrap="square" tIns="147725">
            <a:noAutofit/>
          </a:bodyPr>
          <a:lstStyle>
            <a:lvl1pPr indent="-3746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Char char="●"/>
              <a:defRPr sz="2300"/>
            </a:lvl1pPr>
            <a:lvl2pPr indent="-349250" lvl="1" marL="91440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1900"/>
              <a:buChar char="○"/>
              <a:defRPr sz="1900"/>
            </a:lvl2pPr>
            <a:lvl3pPr indent="-349250" lvl="2" marL="137160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1900"/>
              <a:buChar char="■"/>
              <a:defRPr sz="1900"/>
            </a:lvl3pPr>
            <a:lvl4pPr indent="-349250" lvl="3" marL="182880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1900"/>
              <a:buChar char="●"/>
              <a:defRPr sz="1900"/>
            </a:lvl4pPr>
            <a:lvl5pPr indent="-349250" lvl="4" marL="228600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1900"/>
              <a:buChar char="○"/>
              <a:defRPr sz="1900"/>
            </a:lvl5pPr>
            <a:lvl6pPr indent="-349250" lvl="5" marL="274320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1900"/>
              <a:buChar char="■"/>
              <a:defRPr sz="1900"/>
            </a:lvl6pPr>
            <a:lvl7pPr indent="-349250" lvl="6" marL="320040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1900"/>
              <a:buChar char="●"/>
              <a:defRPr sz="1900"/>
            </a:lvl7pPr>
            <a:lvl8pPr indent="-349250" lvl="7" marL="365760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1900"/>
              <a:buChar char="○"/>
              <a:defRPr sz="1900"/>
            </a:lvl8pPr>
            <a:lvl9pPr indent="-349250" lvl="8" marL="4114800" algn="l">
              <a:lnSpc>
                <a:spcPct val="115000"/>
              </a:lnSpc>
              <a:spcBef>
                <a:spcPts val="2600"/>
              </a:spcBef>
              <a:spcAft>
                <a:spcPts val="2600"/>
              </a:spcAft>
              <a:buSzPts val="1900"/>
              <a:buChar char="■"/>
              <a:defRPr sz="1900"/>
            </a:lvl9pPr>
          </a:lstStyle>
          <a:p/>
        </p:txBody>
      </p:sp>
      <p:sp>
        <p:nvSpPr>
          <p:cNvPr id="28" name="Google Shape;28;p36"/>
          <p:cNvSpPr txBox="1"/>
          <p:nvPr>
            <p:ph idx="12" type="sldNum"/>
          </p:nvPr>
        </p:nvSpPr>
        <p:spPr>
          <a:xfrm>
            <a:off x="14011916" y="7181930"/>
            <a:ext cx="907500" cy="60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47725" lIns="147725" spcFirstLastPara="1" rIns="147725" wrap="square" tIns="1477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37"/>
          <p:cNvSpPr txBox="1"/>
          <p:nvPr>
            <p:ph type="title"/>
          </p:nvPr>
        </p:nvSpPr>
        <p:spPr>
          <a:xfrm>
            <a:off x="515496" y="685393"/>
            <a:ext cx="14091599" cy="8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147725" lIns="147725" spcFirstLastPara="1" rIns="147725" wrap="square" tIns="1477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9pPr>
          </a:lstStyle>
          <a:p/>
        </p:txBody>
      </p:sp>
      <p:sp>
        <p:nvSpPr>
          <p:cNvPr id="31" name="Google Shape;31;p37"/>
          <p:cNvSpPr txBox="1"/>
          <p:nvPr>
            <p:ph idx="12" type="sldNum"/>
          </p:nvPr>
        </p:nvSpPr>
        <p:spPr>
          <a:xfrm>
            <a:off x="14011916" y="7181930"/>
            <a:ext cx="907500" cy="60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47725" lIns="147725" spcFirstLastPara="1" rIns="147725" wrap="square" tIns="1477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38"/>
          <p:cNvSpPr txBox="1"/>
          <p:nvPr>
            <p:ph type="title"/>
          </p:nvPr>
        </p:nvSpPr>
        <p:spPr>
          <a:xfrm>
            <a:off x="515496" y="855693"/>
            <a:ext cx="4644000" cy="1164000"/>
          </a:xfrm>
          <a:prstGeom prst="rect">
            <a:avLst/>
          </a:prstGeom>
          <a:noFill/>
          <a:ln>
            <a:noFill/>
          </a:ln>
        </p:spPr>
        <p:txBody>
          <a:bodyPr anchorCtr="0" anchor="b" bIns="147725" lIns="147725" spcFirstLastPara="1" rIns="147725" wrap="square" tIns="1477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/>
        </p:txBody>
      </p:sp>
      <p:sp>
        <p:nvSpPr>
          <p:cNvPr id="34" name="Google Shape;34;p38"/>
          <p:cNvSpPr txBox="1"/>
          <p:nvPr>
            <p:ph idx="1" type="body"/>
          </p:nvPr>
        </p:nvSpPr>
        <p:spPr>
          <a:xfrm>
            <a:off x="515496" y="2140156"/>
            <a:ext cx="4644000" cy="48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147725" lIns="147725" spcFirstLastPara="1" rIns="147725" wrap="square" tIns="147725">
            <a:noAutofit/>
          </a:bodyPr>
          <a:lstStyle>
            <a:lvl1pPr indent="-3492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49250" lvl="1" marL="91440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1900"/>
              <a:buChar char="○"/>
              <a:defRPr sz="1900"/>
            </a:lvl2pPr>
            <a:lvl3pPr indent="-349250" lvl="2" marL="137160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1900"/>
              <a:buChar char="■"/>
              <a:defRPr sz="1900"/>
            </a:lvl3pPr>
            <a:lvl4pPr indent="-349250" lvl="3" marL="182880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1900"/>
              <a:buChar char="●"/>
              <a:defRPr sz="1900"/>
            </a:lvl4pPr>
            <a:lvl5pPr indent="-349250" lvl="4" marL="228600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1900"/>
              <a:buChar char="○"/>
              <a:defRPr sz="1900"/>
            </a:lvl5pPr>
            <a:lvl6pPr indent="-349250" lvl="5" marL="274320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1900"/>
              <a:buChar char="■"/>
              <a:defRPr sz="1900"/>
            </a:lvl6pPr>
            <a:lvl7pPr indent="-349250" lvl="6" marL="320040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1900"/>
              <a:buChar char="●"/>
              <a:defRPr sz="1900"/>
            </a:lvl7pPr>
            <a:lvl8pPr indent="-349250" lvl="7" marL="365760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1900"/>
              <a:buChar char="○"/>
              <a:defRPr sz="1900"/>
            </a:lvl8pPr>
            <a:lvl9pPr indent="-349250" lvl="8" marL="4114800" algn="l">
              <a:lnSpc>
                <a:spcPct val="115000"/>
              </a:lnSpc>
              <a:spcBef>
                <a:spcPts val="2600"/>
              </a:spcBef>
              <a:spcAft>
                <a:spcPts val="2600"/>
              </a:spcAft>
              <a:buSzPts val="1900"/>
              <a:buChar char="■"/>
              <a:defRPr sz="1900"/>
            </a:lvl9pPr>
          </a:lstStyle>
          <a:p/>
        </p:txBody>
      </p:sp>
      <p:sp>
        <p:nvSpPr>
          <p:cNvPr id="35" name="Google Shape;35;p38"/>
          <p:cNvSpPr txBox="1"/>
          <p:nvPr>
            <p:ph idx="12" type="sldNum"/>
          </p:nvPr>
        </p:nvSpPr>
        <p:spPr>
          <a:xfrm>
            <a:off x="14011916" y="7181930"/>
            <a:ext cx="907500" cy="60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47725" lIns="147725" spcFirstLastPara="1" rIns="147725" wrap="square" tIns="1477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39"/>
          <p:cNvSpPr txBox="1"/>
          <p:nvPr>
            <p:ph type="title"/>
          </p:nvPr>
        </p:nvSpPr>
        <p:spPr>
          <a:xfrm>
            <a:off x="810785" y="693287"/>
            <a:ext cx="10531200" cy="630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47725" lIns="147725" spcFirstLastPara="1" rIns="147725" wrap="square" tIns="1477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800"/>
              <a:buNone/>
              <a:defRPr sz="7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800"/>
              <a:buNone/>
              <a:defRPr sz="7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800"/>
              <a:buNone/>
              <a:defRPr sz="7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800"/>
              <a:buNone/>
              <a:defRPr sz="7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800"/>
              <a:buNone/>
              <a:defRPr sz="7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800"/>
              <a:buNone/>
              <a:defRPr sz="7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800"/>
              <a:buNone/>
              <a:defRPr sz="7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800"/>
              <a:buNone/>
              <a:defRPr sz="7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800"/>
              <a:buNone/>
              <a:defRPr sz="7800"/>
            </a:lvl9pPr>
          </a:lstStyle>
          <a:p/>
        </p:txBody>
      </p:sp>
      <p:sp>
        <p:nvSpPr>
          <p:cNvPr id="38" name="Google Shape;38;p39"/>
          <p:cNvSpPr txBox="1"/>
          <p:nvPr>
            <p:ph idx="12" type="sldNum"/>
          </p:nvPr>
        </p:nvSpPr>
        <p:spPr>
          <a:xfrm>
            <a:off x="14011916" y="7181930"/>
            <a:ext cx="907500" cy="60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47725" lIns="147725" spcFirstLastPara="1" rIns="147725" wrap="square" tIns="1477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40"/>
          <p:cNvSpPr/>
          <p:nvPr/>
        </p:nvSpPr>
        <p:spPr>
          <a:xfrm>
            <a:off x="7561263" y="-193"/>
            <a:ext cx="7561200" cy="7921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47725" lIns="147725" spcFirstLastPara="1" rIns="147725" wrap="square" tIns="147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40"/>
          <p:cNvSpPr txBox="1"/>
          <p:nvPr>
            <p:ph type="title"/>
          </p:nvPr>
        </p:nvSpPr>
        <p:spPr>
          <a:xfrm>
            <a:off x="439089" y="1899242"/>
            <a:ext cx="6690000" cy="228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47725" lIns="147725" spcFirstLastPara="1" rIns="147725" wrap="square" tIns="1477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9pPr>
          </a:lstStyle>
          <a:p/>
        </p:txBody>
      </p:sp>
      <p:sp>
        <p:nvSpPr>
          <p:cNvPr id="42" name="Google Shape;42;p40"/>
          <p:cNvSpPr txBox="1"/>
          <p:nvPr>
            <p:ph idx="1" type="subTitle"/>
          </p:nvPr>
        </p:nvSpPr>
        <p:spPr>
          <a:xfrm>
            <a:off x="439089" y="4317082"/>
            <a:ext cx="6690000" cy="19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147725" lIns="147725" spcFirstLastPara="1" rIns="147725" wrap="square" tIns="1477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9pPr>
          </a:lstStyle>
          <a:p/>
        </p:txBody>
      </p:sp>
      <p:sp>
        <p:nvSpPr>
          <p:cNvPr id="43" name="Google Shape;43;p40"/>
          <p:cNvSpPr txBox="1"/>
          <p:nvPr>
            <p:ph idx="2" type="body"/>
          </p:nvPr>
        </p:nvSpPr>
        <p:spPr>
          <a:xfrm>
            <a:off x="8169041" y="1115165"/>
            <a:ext cx="6345600" cy="569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47725" lIns="147725" spcFirstLastPara="1" rIns="147725" wrap="square" tIns="147725">
            <a:noAutofit/>
          </a:bodyPr>
          <a:lstStyle>
            <a:lvl1pPr indent="-4127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900"/>
              <a:buChar char="●"/>
              <a:defRPr/>
            </a:lvl1pPr>
            <a:lvl2pPr indent="-374650" lvl="1" marL="91440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2300"/>
              <a:buChar char="○"/>
              <a:defRPr/>
            </a:lvl2pPr>
            <a:lvl3pPr indent="-374650" lvl="2" marL="137160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2300"/>
              <a:buChar char="■"/>
              <a:defRPr/>
            </a:lvl3pPr>
            <a:lvl4pPr indent="-374650" lvl="3" marL="182880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2300"/>
              <a:buChar char="●"/>
              <a:defRPr/>
            </a:lvl4pPr>
            <a:lvl5pPr indent="-374650" lvl="4" marL="228600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2300"/>
              <a:buChar char="○"/>
              <a:defRPr/>
            </a:lvl5pPr>
            <a:lvl6pPr indent="-374650" lvl="5" marL="274320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2300"/>
              <a:buChar char="■"/>
              <a:defRPr/>
            </a:lvl6pPr>
            <a:lvl7pPr indent="-374650" lvl="6" marL="320040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2300"/>
              <a:buChar char="●"/>
              <a:defRPr/>
            </a:lvl7pPr>
            <a:lvl8pPr indent="-374650" lvl="7" marL="365760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2300"/>
              <a:buChar char="○"/>
              <a:defRPr/>
            </a:lvl8pPr>
            <a:lvl9pPr indent="-374650" lvl="8" marL="4114800" algn="l">
              <a:lnSpc>
                <a:spcPct val="115000"/>
              </a:lnSpc>
              <a:spcBef>
                <a:spcPts val="2600"/>
              </a:spcBef>
              <a:spcAft>
                <a:spcPts val="2600"/>
              </a:spcAft>
              <a:buSzPts val="2300"/>
              <a:buChar char="■"/>
              <a:defRPr/>
            </a:lvl9pPr>
          </a:lstStyle>
          <a:p/>
        </p:txBody>
      </p:sp>
      <p:sp>
        <p:nvSpPr>
          <p:cNvPr id="44" name="Google Shape;44;p40"/>
          <p:cNvSpPr txBox="1"/>
          <p:nvPr>
            <p:ph idx="12" type="sldNum"/>
          </p:nvPr>
        </p:nvSpPr>
        <p:spPr>
          <a:xfrm>
            <a:off x="14011916" y="7181930"/>
            <a:ext cx="907500" cy="60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47725" lIns="147725" spcFirstLastPara="1" rIns="147725" wrap="square" tIns="1477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41"/>
          <p:cNvSpPr txBox="1"/>
          <p:nvPr>
            <p:ph idx="1" type="body"/>
          </p:nvPr>
        </p:nvSpPr>
        <p:spPr>
          <a:xfrm>
            <a:off x="515496" y="6515608"/>
            <a:ext cx="9921000" cy="93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47725" lIns="147725" spcFirstLastPara="1" rIns="147725" wrap="square" tIns="1477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1pPr>
          </a:lstStyle>
          <a:p/>
        </p:txBody>
      </p:sp>
      <p:sp>
        <p:nvSpPr>
          <p:cNvPr id="47" name="Google Shape;47;p41"/>
          <p:cNvSpPr txBox="1"/>
          <p:nvPr>
            <p:ph idx="12" type="sldNum"/>
          </p:nvPr>
        </p:nvSpPr>
        <p:spPr>
          <a:xfrm>
            <a:off x="14011916" y="7181930"/>
            <a:ext cx="907500" cy="60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47725" lIns="147725" spcFirstLastPara="1" rIns="147725" wrap="square" tIns="1477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2"/>
          <p:cNvSpPr txBox="1"/>
          <p:nvPr>
            <p:ph type="title"/>
          </p:nvPr>
        </p:nvSpPr>
        <p:spPr>
          <a:xfrm>
            <a:off x="515496" y="685393"/>
            <a:ext cx="14091599" cy="8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147725" lIns="147725" spcFirstLastPara="1" rIns="147725" wrap="square" tIns="1477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b="0" i="0" sz="4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b="0" i="0" sz="4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b="0" i="0" sz="4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b="0" i="0" sz="4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b="0" i="0" sz="4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b="0" i="0" sz="4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b="0" i="0" sz="4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b="0" i="0" sz="4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b="0" i="0" sz="4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32"/>
          <p:cNvSpPr txBox="1"/>
          <p:nvPr>
            <p:ph idx="1" type="body"/>
          </p:nvPr>
        </p:nvSpPr>
        <p:spPr>
          <a:xfrm>
            <a:off x="515496" y="1774954"/>
            <a:ext cx="14091599" cy="52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147725" lIns="147725" spcFirstLastPara="1" rIns="147725" wrap="square" tIns="147725">
            <a:noAutofit/>
          </a:bodyPr>
          <a:lstStyle>
            <a:lvl1pPr indent="-4127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900"/>
              <a:buFont typeface="Arial"/>
              <a:buChar char="●"/>
              <a:defRPr b="0" i="0" sz="2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74650" lvl="1" marL="914400" marR="0" rtl="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Arial"/>
              <a:buChar char="○"/>
              <a:defRPr b="0" i="0" sz="2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74650" lvl="2" marL="1371600" marR="0" rtl="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Arial"/>
              <a:buChar char="■"/>
              <a:defRPr b="0" i="0" sz="2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74650" lvl="3" marL="1828800" marR="0" rtl="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Arial"/>
              <a:buChar char="●"/>
              <a:defRPr b="0" i="0" sz="2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74650" lvl="4" marL="2286000" marR="0" rtl="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Arial"/>
              <a:buChar char="○"/>
              <a:defRPr b="0" i="0" sz="2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74650" lvl="5" marL="2743200" marR="0" rtl="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Arial"/>
              <a:buChar char="■"/>
              <a:defRPr b="0" i="0" sz="2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74650" lvl="6" marL="3200400" marR="0" rtl="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Arial"/>
              <a:buChar char="●"/>
              <a:defRPr b="0" i="0" sz="2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74650" lvl="7" marL="3657600" marR="0" rtl="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Arial"/>
              <a:buChar char="○"/>
              <a:defRPr b="0" i="0" sz="2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74650" lvl="8" marL="4114800" marR="0" rtl="0" algn="l">
              <a:lnSpc>
                <a:spcPct val="115000"/>
              </a:lnSpc>
              <a:spcBef>
                <a:spcPts val="2600"/>
              </a:spcBef>
              <a:spcAft>
                <a:spcPts val="2600"/>
              </a:spcAft>
              <a:buClr>
                <a:schemeClr val="dk2"/>
              </a:buClr>
              <a:buSzPts val="2300"/>
              <a:buFont typeface="Arial"/>
              <a:buChar char="■"/>
              <a:defRPr b="0" i="0" sz="2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32"/>
          <p:cNvSpPr txBox="1"/>
          <p:nvPr>
            <p:ph idx="12" type="sldNum"/>
          </p:nvPr>
        </p:nvSpPr>
        <p:spPr>
          <a:xfrm>
            <a:off x="14011916" y="7181930"/>
            <a:ext cx="907500" cy="60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47725" lIns="147725" spcFirstLastPara="1" rIns="147725" wrap="square" tIns="1477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7.png"/><Relationship Id="rId4" Type="http://schemas.openxmlformats.org/officeDocument/2006/relationships/image" Target="../media/image8.png"/><Relationship Id="rId5" Type="http://schemas.openxmlformats.org/officeDocument/2006/relationships/image" Target="../media/image11.png"/><Relationship Id="rId6" Type="http://schemas.openxmlformats.org/officeDocument/2006/relationships/image" Target="../media/image2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png"/><Relationship Id="rId4" Type="http://schemas.openxmlformats.org/officeDocument/2006/relationships/image" Target="../media/image14.png"/><Relationship Id="rId5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Relationship Id="rId4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6.png"/><Relationship Id="rId4" Type="http://schemas.openxmlformats.org/officeDocument/2006/relationships/image" Target="../media/image13.png"/><Relationship Id="rId5" Type="http://schemas.openxmlformats.org/officeDocument/2006/relationships/image" Target="../media/image40.png"/><Relationship Id="rId6" Type="http://schemas.openxmlformats.org/officeDocument/2006/relationships/image" Target="../media/image5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Relationship Id="rId4" Type="http://schemas.openxmlformats.org/officeDocument/2006/relationships/image" Target="../media/image3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Relationship Id="rId4" Type="http://schemas.openxmlformats.org/officeDocument/2006/relationships/image" Target="../media/image14.png"/><Relationship Id="rId5" Type="http://schemas.openxmlformats.org/officeDocument/2006/relationships/image" Target="../media/image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42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1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.png"/><Relationship Id="rId4" Type="http://schemas.openxmlformats.org/officeDocument/2006/relationships/image" Target="../media/image2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Relationship Id="rId4" Type="http://schemas.openxmlformats.org/officeDocument/2006/relationships/image" Target="../media/image17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0.png"/><Relationship Id="rId4" Type="http://schemas.openxmlformats.org/officeDocument/2006/relationships/image" Target="../media/image15.png"/><Relationship Id="rId5" Type="http://schemas.openxmlformats.org/officeDocument/2006/relationships/image" Target="../media/image52.png"/><Relationship Id="rId6" Type="http://schemas.openxmlformats.org/officeDocument/2006/relationships/image" Target="../media/image1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3.png"/><Relationship Id="rId4" Type="http://schemas.openxmlformats.org/officeDocument/2006/relationships/image" Target="../media/image36.png"/><Relationship Id="rId9" Type="http://schemas.openxmlformats.org/officeDocument/2006/relationships/image" Target="../media/image45.png"/><Relationship Id="rId5" Type="http://schemas.openxmlformats.org/officeDocument/2006/relationships/image" Target="../media/image28.png"/><Relationship Id="rId6" Type="http://schemas.openxmlformats.org/officeDocument/2006/relationships/image" Target="../media/image35.png"/><Relationship Id="rId7" Type="http://schemas.openxmlformats.org/officeDocument/2006/relationships/image" Target="../media/image51.png"/><Relationship Id="rId8" Type="http://schemas.openxmlformats.org/officeDocument/2006/relationships/image" Target="../media/image3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3.png"/><Relationship Id="rId4" Type="http://schemas.openxmlformats.org/officeDocument/2006/relationships/image" Target="../media/image21.png"/><Relationship Id="rId5" Type="http://schemas.openxmlformats.org/officeDocument/2006/relationships/image" Target="../media/image37.png"/><Relationship Id="rId6" Type="http://schemas.openxmlformats.org/officeDocument/2006/relationships/image" Target="../media/image1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.png"/><Relationship Id="rId4" Type="http://schemas.openxmlformats.org/officeDocument/2006/relationships/image" Target="../media/image17.png"/><Relationship Id="rId5" Type="http://schemas.openxmlformats.org/officeDocument/2006/relationships/image" Target="../media/image27.png"/><Relationship Id="rId6" Type="http://schemas.openxmlformats.org/officeDocument/2006/relationships/image" Target="../media/image3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3.png"/><Relationship Id="rId4" Type="http://schemas.openxmlformats.org/officeDocument/2006/relationships/image" Target="../media/image8.png"/><Relationship Id="rId9" Type="http://schemas.openxmlformats.org/officeDocument/2006/relationships/image" Target="../media/image48.png"/><Relationship Id="rId5" Type="http://schemas.openxmlformats.org/officeDocument/2006/relationships/image" Target="../media/image50.png"/><Relationship Id="rId6" Type="http://schemas.openxmlformats.org/officeDocument/2006/relationships/image" Target="../media/image46.png"/><Relationship Id="rId7" Type="http://schemas.openxmlformats.org/officeDocument/2006/relationships/image" Target="../media/image38.png"/><Relationship Id="rId8" Type="http://schemas.openxmlformats.org/officeDocument/2006/relationships/image" Target="../media/image5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4.png"/><Relationship Id="rId4" Type="http://schemas.openxmlformats.org/officeDocument/2006/relationships/image" Target="../media/image49.png"/><Relationship Id="rId9" Type="http://schemas.openxmlformats.org/officeDocument/2006/relationships/image" Target="../media/image61.png"/><Relationship Id="rId5" Type="http://schemas.openxmlformats.org/officeDocument/2006/relationships/image" Target="../media/image60.png"/><Relationship Id="rId6" Type="http://schemas.openxmlformats.org/officeDocument/2006/relationships/image" Target="../media/image53.png"/><Relationship Id="rId7" Type="http://schemas.openxmlformats.org/officeDocument/2006/relationships/image" Target="../media/image13.png"/><Relationship Id="rId8" Type="http://schemas.openxmlformats.org/officeDocument/2006/relationships/image" Target="../media/image5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0.png"/><Relationship Id="rId4" Type="http://schemas.openxmlformats.org/officeDocument/2006/relationships/image" Target="../media/image47.png"/><Relationship Id="rId9" Type="http://schemas.openxmlformats.org/officeDocument/2006/relationships/image" Target="../media/image58.png"/><Relationship Id="rId5" Type="http://schemas.openxmlformats.org/officeDocument/2006/relationships/image" Target="../media/image82.png"/><Relationship Id="rId6" Type="http://schemas.openxmlformats.org/officeDocument/2006/relationships/image" Target="../media/image67.png"/><Relationship Id="rId7" Type="http://schemas.openxmlformats.org/officeDocument/2006/relationships/image" Target="../media/image13.png"/><Relationship Id="rId8" Type="http://schemas.openxmlformats.org/officeDocument/2006/relationships/image" Target="../media/image57.png"/></Relationships>
</file>

<file path=ppt/slides/_rels/slide29.xml.rels><?xml version="1.0" encoding="UTF-8" standalone="yes"?><Relationships xmlns="http://schemas.openxmlformats.org/package/2006/relationships"><Relationship Id="rId20" Type="http://schemas.openxmlformats.org/officeDocument/2006/relationships/image" Target="../media/image72.png"/><Relationship Id="rId22" Type="http://schemas.openxmlformats.org/officeDocument/2006/relationships/image" Target="../media/image78.png"/><Relationship Id="rId21" Type="http://schemas.openxmlformats.org/officeDocument/2006/relationships/image" Target="../media/image84.png"/><Relationship Id="rId24" Type="http://schemas.openxmlformats.org/officeDocument/2006/relationships/image" Target="../media/image79.png"/><Relationship Id="rId23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73.png"/><Relationship Id="rId4" Type="http://schemas.openxmlformats.org/officeDocument/2006/relationships/image" Target="../media/image55.png"/><Relationship Id="rId9" Type="http://schemas.openxmlformats.org/officeDocument/2006/relationships/image" Target="../media/image93.png"/><Relationship Id="rId26" Type="http://schemas.openxmlformats.org/officeDocument/2006/relationships/image" Target="../media/image76.png"/><Relationship Id="rId25" Type="http://schemas.openxmlformats.org/officeDocument/2006/relationships/image" Target="../media/image89.png"/><Relationship Id="rId5" Type="http://schemas.openxmlformats.org/officeDocument/2006/relationships/image" Target="../media/image62.png"/><Relationship Id="rId6" Type="http://schemas.openxmlformats.org/officeDocument/2006/relationships/image" Target="../media/image70.png"/><Relationship Id="rId7" Type="http://schemas.openxmlformats.org/officeDocument/2006/relationships/image" Target="../media/image71.png"/><Relationship Id="rId8" Type="http://schemas.openxmlformats.org/officeDocument/2006/relationships/image" Target="../media/image66.png"/><Relationship Id="rId11" Type="http://schemas.openxmlformats.org/officeDocument/2006/relationships/image" Target="../media/image64.png"/><Relationship Id="rId10" Type="http://schemas.openxmlformats.org/officeDocument/2006/relationships/image" Target="../media/image77.png"/><Relationship Id="rId13" Type="http://schemas.openxmlformats.org/officeDocument/2006/relationships/image" Target="../media/image75.png"/><Relationship Id="rId12" Type="http://schemas.openxmlformats.org/officeDocument/2006/relationships/image" Target="../media/image69.png"/><Relationship Id="rId15" Type="http://schemas.openxmlformats.org/officeDocument/2006/relationships/image" Target="../media/image63.png"/><Relationship Id="rId14" Type="http://schemas.openxmlformats.org/officeDocument/2006/relationships/image" Target="../media/image74.png"/><Relationship Id="rId17" Type="http://schemas.openxmlformats.org/officeDocument/2006/relationships/image" Target="../media/image65.png"/><Relationship Id="rId16" Type="http://schemas.openxmlformats.org/officeDocument/2006/relationships/image" Target="../media/image80.png"/><Relationship Id="rId19" Type="http://schemas.openxmlformats.org/officeDocument/2006/relationships/image" Target="../media/image68.png"/><Relationship Id="rId18" Type="http://schemas.openxmlformats.org/officeDocument/2006/relationships/image" Target="../media/image8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10.png"/><Relationship Id="rId5" Type="http://schemas.openxmlformats.org/officeDocument/2006/relationships/image" Target="../media/image13.png"/><Relationship Id="rId6" Type="http://schemas.openxmlformats.org/officeDocument/2006/relationships/image" Target="../media/image3.png"/><Relationship Id="rId7" Type="http://schemas.openxmlformats.org/officeDocument/2006/relationships/image" Target="../media/image25.png"/></Relationships>
</file>

<file path=ppt/slides/_rels/slide30.xml.rels><?xml version="1.0" encoding="UTF-8" standalone="yes"?><Relationships xmlns="http://schemas.openxmlformats.org/package/2006/relationships"><Relationship Id="rId20" Type="http://schemas.openxmlformats.org/officeDocument/2006/relationships/image" Target="../media/image92.png"/><Relationship Id="rId22" Type="http://schemas.openxmlformats.org/officeDocument/2006/relationships/image" Target="../media/image108.png"/><Relationship Id="rId21" Type="http://schemas.openxmlformats.org/officeDocument/2006/relationships/image" Target="../media/image102.png"/><Relationship Id="rId24" Type="http://schemas.openxmlformats.org/officeDocument/2006/relationships/image" Target="../media/image104.png"/><Relationship Id="rId23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95.png"/><Relationship Id="rId4" Type="http://schemas.openxmlformats.org/officeDocument/2006/relationships/image" Target="../media/image85.png"/><Relationship Id="rId9" Type="http://schemas.openxmlformats.org/officeDocument/2006/relationships/image" Target="../media/image98.png"/><Relationship Id="rId26" Type="http://schemas.openxmlformats.org/officeDocument/2006/relationships/image" Target="../media/image105.png"/><Relationship Id="rId25" Type="http://schemas.openxmlformats.org/officeDocument/2006/relationships/image" Target="../media/image109.png"/><Relationship Id="rId5" Type="http://schemas.openxmlformats.org/officeDocument/2006/relationships/image" Target="../media/image83.png"/><Relationship Id="rId6" Type="http://schemas.openxmlformats.org/officeDocument/2006/relationships/image" Target="../media/image91.png"/><Relationship Id="rId7" Type="http://schemas.openxmlformats.org/officeDocument/2006/relationships/image" Target="../media/image106.png"/><Relationship Id="rId8" Type="http://schemas.openxmlformats.org/officeDocument/2006/relationships/image" Target="../media/image94.png"/><Relationship Id="rId11" Type="http://schemas.openxmlformats.org/officeDocument/2006/relationships/image" Target="../media/image81.png"/><Relationship Id="rId10" Type="http://schemas.openxmlformats.org/officeDocument/2006/relationships/image" Target="../media/image87.png"/><Relationship Id="rId13" Type="http://schemas.openxmlformats.org/officeDocument/2006/relationships/image" Target="../media/image97.png"/><Relationship Id="rId12" Type="http://schemas.openxmlformats.org/officeDocument/2006/relationships/image" Target="../media/image101.png"/><Relationship Id="rId15" Type="http://schemas.openxmlformats.org/officeDocument/2006/relationships/image" Target="../media/image110.png"/><Relationship Id="rId14" Type="http://schemas.openxmlformats.org/officeDocument/2006/relationships/image" Target="../media/image90.png"/><Relationship Id="rId17" Type="http://schemas.openxmlformats.org/officeDocument/2006/relationships/image" Target="../media/image107.png"/><Relationship Id="rId16" Type="http://schemas.openxmlformats.org/officeDocument/2006/relationships/image" Target="../media/image112.png"/><Relationship Id="rId19" Type="http://schemas.openxmlformats.org/officeDocument/2006/relationships/image" Target="../media/image99.png"/><Relationship Id="rId18" Type="http://schemas.openxmlformats.org/officeDocument/2006/relationships/image" Target="../media/image9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18.png"/><Relationship Id="rId4" Type="http://schemas.openxmlformats.org/officeDocument/2006/relationships/image" Target="../media/image111.png"/><Relationship Id="rId9" Type="http://schemas.openxmlformats.org/officeDocument/2006/relationships/image" Target="../media/image117.png"/><Relationship Id="rId5" Type="http://schemas.openxmlformats.org/officeDocument/2006/relationships/image" Target="../media/image120.png"/><Relationship Id="rId6" Type="http://schemas.openxmlformats.org/officeDocument/2006/relationships/image" Target="../media/image115.png"/><Relationship Id="rId7" Type="http://schemas.openxmlformats.org/officeDocument/2006/relationships/image" Target="../media/image113.png"/><Relationship Id="rId8" Type="http://schemas.openxmlformats.org/officeDocument/2006/relationships/image" Target="../media/image123.png"/><Relationship Id="rId11" Type="http://schemas.openxmlformats.org/officeDocument/2006/relationships/image" Target="../media/image114.png"/><Relationship Id="rId10" Type="http://schemas.openxmlformats.org/officeDocument/2006/relationships/image" Target="../media/image124.png"/><Relationship Id="rId13" Type="http://schemas.openxmlformats.org/officeDocument/2006/relationships/image" Target="../media/image119.png"/><Relationship Id="rId12" Type="http://schemas.openxmlformats.org/officeDocument/2006/relationships/image" Target="../media/image103.png"/><Relationship Id="rId15" Type="http://schemas.openxmlformats.org/officeDocument/2006/relationships/image" Target="../media/image122.png"/><Relationship Id="rId14" Type="http://schemas.openxmlformats.org/officeDocument/2006/relationships/image" Target="../media/image116.png"/><Relationship Id="rId17" Type="http://schemas.openxmlformats.org/officeDocument/2006/relationships/image" Target="../media/image121.png"/><Relationship Id="rId16" Type="http://schemas.openxmlformats.org/officeDocument/2006/relationships/image" Target="../media/image12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www.slideshare.net/PitchDeckExamples/airbnb-pitch-deck-redesign" TargetMode="External"/><Relationship Id="rId4" Type="http://schemas.openxmlformats.org/officeDocument/2006/relationships/hyperlink" Target="https://www.slideshare.net/kambosu/uber-pitch-deck" TargetMode="External"/><Relationship Id="rId5" Type="http://schemas.openxmlformats.org/officeDocument/2006/relationships/image" Target="../media/image13.png"/><Relationship Id="rId6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png"/><Relationship Id="rId4" Type="http://schemas.openxmlformats.org/officeDocument/2006/relationships/image" Target="../media/image14.png"/><Relationship Id="rId5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1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B1C1F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"/>
          <p:cNvSpPr txBox="1"/>
          <p:nvPr/>
        </p:nvSpPr>
        <p:spPr>
          <a:xfrm>
            <a:off x="1131995" y="3307387"/>
            <a:ext cx="11401800" cy="137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47725" lIns="147725" spcFirstLastPara="1" rIns="147725" wrap="square" tIns="147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Arial"/>
              <a:buNone/>
            </a:pPr>
            <a:r>
              <a:rPr b="1" i="0" lang="es-MX" sz="65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Copia esta presentación</a:t>
            </a:r>
            <a:endParaRPr b="1" i="0" sz="65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9" name="Google Shape;59;p1"/>
          <p:cNvSpPr txBox="1"/>
          <p:nvPr/>
        </p:nvSpPr>
        <p:spPr>
          <a:xfrm>
            <a:off x="1109172" y="4680169"/>
            <a:ext cx="64851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147725" lIns="147725" spcFirstLastPara="1" rIns="147725" wrap="square" tIns="147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s-MX" sz="3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Antes de editarla.</a:t>
            </a:r>
            <a:endParaRPr b="0" i="0" sz="32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0" name="Google Shape;60;p1"/>
          <p:cNvSpPr txBox="1"/>
          <p:nvPr/>
        </p:nvSpPr>
        <p:spPr>
          <a:xfrm>
            <a:off x="1138749" y="2599684"/>
            <a:ext cx="8814900" cy="7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147725" lIns="147725" spcFirstLastPara="1" rIns="147725" wrap="square" tIns="147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b="1" i="0" lang="es-MX" sz="2900" u="none" cap="none" strike="noStrike">
                <a:solidFill>
                  <a:srgbClr val="FF6A39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TEMPLATE PRESENTACIONES PROTOTYPE</a:t>
            </a:r>
            <a:endParaRPr b="1" i="0" sz="2900" u="none" cap="none" strike="noStrike">
              <a:solidFill>
                <a:srgbClr val="FF6A39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61" name="Google Shape;61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607160" y="4925971"/>
            <a:ext cx="182144" cy="2553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09176" y="521150"/>
            <a:ext cx="2369774" cy="1260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3" name="Google Shape;63;p1"/>
          <p:cNvCxnSpPr/>
          <p:nvPr/>
        </p:nvCxnSpPr>
        <p:spPr>
          <a:xfrm>
            <a:off x="1298678" y="4648152"/>
            <a:ext cx="2896800" cy="0"/>
          </a:xfrm>
          <a:prstGeom prst="straightConnector1">
            <a:avLst/>
          </a:prstGeom>
          <a:noFill/>
          <a:ln cap="flat" cmpd="sng" w="28575">
            <a:solidFill>
              <a:srgbClr val="FF6A3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64" name="Google Shape;64;p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241325" y="247400"/>
            <a:ext cx="5715000" cy="135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420125" y="2229426"/>
            <a:ext cx="4702399" cy="575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2" name="Google Shape;172;p10"/>
          <p:cNvCxnSpPr/>
          <p:nvPr/>
        </p:nvCxnSpPr>
        <p:spPr>
          <a:xfrm>
            <a:off x="14475844" y="-11"/>
            <a:ext cx="0" cy="3877500"/>
          </a:xfrm>
          <a:prstGeom prst="straightConnector1">
            <a:avLst/>
          </a:prstGeom>
          <a:noFill/>
          <a:ln cap="flat" cmpd="sng" w="19050">
            <a:solidFill>
              <a:srgbClr val="FF6A3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3" name="Google Shape;173;p10"/>
          <p:cNvCxnSpPr/>
          <p:nvPr/>
        </p:nvCxnSpPr>
        <p:spPr>
          <a:xfrm>
            <a:off x="14475850" y="6859925"/>
            <a:ext cx="0" cy="1061700"/>
          </a:xfrm>
          <a:prstGeom prst="straightConnector1">
            <a:avLst/>
          </a:prstGeom>
          <a:noFill/>
          <a:ln cap="flat" cmpd="sng" w="19050">
            <a:solidFill>
              <a:srgbClr val="FF6A3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74" name="Google Shape;174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8500" y="709642"/>
            <a:ext cx="1430575" cy="126308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10"/>
          <p:cNvSpPr txBox="1"/>
          <p:nvPr/>
        </p:nvSpPr>
        <p:spPr>
          <a:xfrm rot="-5400000">
            <a:off x="12971200" y="5038125"/>
            <a:ext cx="3009300" cy="6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47725" lIns="147725" spcFirstLastPara="1" rIns="147725" wrap="square" tIns="147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0" i="0" lang="es-MX" sz="2300" u="none" cap="none" strike="noStrike">
                <a:solidFill>
                  <a:srgbClr val="D8D8D8"/>
                </a:solidFill>
                <a:latin typeface="Montserrat"/>
                <a:ea typeface="Montserrat"/>
                <a:cs typeface="Montserrat"/>
                <a:sym typeface="Montserrat"/>
              </a:rPr>
              <a:t># pág o tema</a:t>
            </a:r>
            <a:endParaRPr b="0" i="0" sz="2300" u="none" cap="none" strike="noStrike">
              <a:solidFill>
                <a:srgbClr val="D8D8D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6" name="Google Shape;176;p10"/>
          <p:cNvSpPr txBox="1"/>
          <p:nvPr/>
        </p:nvSpPr>
        <p:spPr>
          <a:xfrm>
            <a:off x="6944563" y="2433325"/>
            <a:ext cx="5656200" cy="46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147725" lIns="147725" spcFirstLastPara="1" rIns="147725" wrap="square" tIns="147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1" i="0" lang="es-MX" sz="2600" u="none" cap="none" strike="noStrike">
                <a:solidFill>
                  <a:srgbClr val="2B303C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Objetivo: Da a conocer el trabajo que falta por hacer para llegar a una versión alpha, beta o MVP de tu solución.</a:t>
            </a:r>
            <a:endParaRPr b="0" i="0" sz="2600" u="none" cap="none" strike="noStrike">
              <a:solidFill>
                <a:srgbClr val="2B303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7" name="Google Shape;177;p10"/>
          <p:cNvSpPr txBox="1"/>
          <p:nvPr/>
        </p:nvSpPr>
        <p:spPr>
          <a:xfrm>
            <a:off x="2295842" y="414450"/>
            <a:ext cx="9218400" cy="71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47725" lIns="147725" spcFirstLastPara="1" rIns="147725" wrap="square" tIns="147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-MX" sz="4000" u="none" cap="none" strike="noStrike">
                <a:solidFill>
                  <a:srgbClr val="16181C"/>
                </a:solidFill>
                <a:latin typeface="Montserrat"/>
                <a:ea typeface="Montserrat"/>
                <a:cs typeface="Montserrat"/>
                <a:sym typeface="Montserrat"/>
              </a:rPr>
              <a:t>Próximos pasos</a:t>
            </a:r>
            <a:endParaRPr b="0" i="0" sz="4000" u="none" cap="none" strike="noStrike">
              <a:solidFill>
                <a:srgbClr val="16181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78" name="Google Shape;178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49214" y="2768412"/>
            <a:ext cx="2386021" cy="238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75050" y="6725850"/>
            <a:ext cx="3996201" cy="99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1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878384" y="531488"/>
            <a:ext cx="2165348" cy="48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6A39"/>
        </a:solidFill>
      </p:bgPr>
    </p:bg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1"/>
          <p:cNvSpPr/>
          <p:nvPr/>
        </p:nvSpPr>
        <p:spPr>
          <a:xfrm>
            <a:off x="10106532" y="0"/>
            <a:ext cx="5016000" cy="7934700"/>
          </a:xfrm>
          <a:prstGeom prst="rect">
            <a:avLst/>
          </a:prstGeom>
          <a:solidFill>
            <a:srgbClr val="16181C"/>
          </a:solidFill>
          <a:ln>
            <a:noFill/>
          </a:ln>
        </p:spPr>
        <p:txBody>
          <a:bodyPr anchorCtr="0" anchor="ctr" bIns="147725" lIns="147725" spcFirstLastPara="1" rIns="147725" wrap="square" tIns="147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t/>
            </a:r>
            <a:endParaRPr b="0" i="0" sz="2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p11"/>
          <p:cNvSpPr txBox="1"/>
          <p:nvPr/>
        </p:nvSpPr>
        <p:spPr>
          <a:xfrm>
            <a:off x="1700950" y="1398900"/>
            <a:ext cx="7214400" cy="217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47725" lIns="147725" spcFirstLastPara="1" rIns="147725" wrap="square" tIns="147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800"/>
              <a:buFont typeface="Arial"/>
              <a:buNone/>
            </a:pPr>
            <a:r>
              <a:rPr b="1" i="0" lang="es-MX" sz="6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Recursos</a:t>
            </a:r>
            <a:endParaRPr b="1" i="0" sz="68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87" name="Google Shape;187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607160" y="4411099"/>
            <a:ext cx="182144" cy="2553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8" name="Google Shape;188;p11"/>
          <p:cNvCxnSpPr/>
          <p:nvPr/>
        </p:nvCxnSpPr>
        <p:spPr>
          <a:xfrm>
            <a:off x="14475850" y="6859925"/>
            <a:ext cx="0" cy="10617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89" name="Google Shape;189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901977" y="2886617"/>
            <a:ext cx="3017469" cy="30248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119915" y="607839"/>
            <a:ext cx="3384330" cy="84187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1" name="Google Shape;191;p11"/>
          <p:cNvCxnSpPr/>
          <p:nvPr/>
        </p:nvCxnSpPr>
        <p:spPr>
          <a:xfrm>
            <a:off x="14475844" y="-11"/>
            <a:ext cx="0" cy="25491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2" name="Google Shape;192;p11"/>
          <p:cNvSpPr txBox="1"/>
          <p:nvPr/>
        </p:nvSpPr>
        <p:spPr>
          <a:xfrm>
            <a:off x="1700950" y="3577800"/>
            <a:ext cx="7214400" cy="365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47725" lIns="147725" spcFirstLastPara="1" rIns="147725" wrap="square" tIns="147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800"/>
              <a:buFont typeface="Arial"/>
              <a:buNone/>
            </a:pPr>
            <a:r>
              <a:rPr b="1" i="0" lang="es-MX" sz="27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Las siguientes diapositivas contienen recursos útiles para hacer tu presentación. Estas diapositivas son solamente de referencia, y no deben formar parte de la presentación final.</a:t>
            </a:r>
            <a:endParaRPr b="1" i="0" sz="27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800"/>
              <a:buFont typeface="Arial"/>
              <a:buNone/>
            </a:pPr>
            <a:r>
              <a:rPr b="1" i="0" lang="es-MX" sz="27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Borra las dispositivas que no utilices.</a:t>
            </a:r>
            <a:endParaRPr b="1" i="0" sz="27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2"/>
          <p:cNvSpPr/>
          <p:nvPr/>
        </p:nvSpPr>
        <p:spPr>
          <a:xfrm>
            <a:off x="-25" y="7002150"/>
            <a:ext cx="15122400" cy="932700"/>
          </a:xfrm>
          <a:prstGeom prst="rect">
            <a:avLst/>
          </a:prstGeom>
          <a:solidFill>
            <a:srgbClr val="FF6A39"/>
          </a:solidFill>
          <a:ln>
            <a:noFill/>
          </a:ln>
        </p:spPr>
        <p:txBody>
          <a:bodyPr anchorCtr="0" anchor="ctr" bIns="147725" lIns="147725" spcFirstLastPara="1" rIns="147725" wrap="square" tIns="147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t/>
            </a:r>
            <a:endParaRPr b="0" i="0" sz="2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8" name="Google Shape;198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-5400000">
            <a:off x="1569468" y="6187608"/>
            <a:ext cx="182144" cy="2553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599952" y="7183473"/>
            <a:ext cx="970174" cy="516076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12"/>
          <p:cNvSpPr/>
          <p:nvPr/>
        </p:nvSpPr>
        <p:spPr>
          <a:xfrm>
            <a:off x="341775" y="319175"/>
            <a:ext cx="14438700" cy="6385800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txBody>
          <a:bodyPr anchorCtr="0" anchor="ctr" bIns="147725" lIns="147725" spcFirstLastPara="1" rIns="147725" wrap="square" tIns="147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p12"/>
          <p:cNvSpPr txBox="1"/>
          <p:nvPr/>
        </p:nvSpPr>
        <p:spPr>
          <a:xfrm>
            <a:off x="3238737" y="2871407"/>
            <a:ext cx="8645100" cy="13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47725" lIns="147725" spcFirstLastPara="1" rIns="147725" wrap="square" tIns="147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800"/>
              <a:buFont typeface="Arial"/>
              <a:buNone/>
            </a:pPr>
            <a:r>
              <a:rPr b="1" i="0" lang="es-MX" sz="7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Imagen</a:t>
            </a:r>
            <a:endParaRPr b="1" i="0" sz="78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6A39"/>
        </a:solidFill>
      </p:bgPr>
    </p:bg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06;p13"/>
          <p:cNvPicPr preferRelativeResize="0"/>
          <p:nvPr/>
        </p:nvPicPr>
        <p:blipFill rotWithShape="1">
          <a:blip r:embed="rId3">
            <a:alphaModFix amt="50000"/>
          </a:blip>
          <a:srcRect b="208" l="0" r="0" t="199"/>
          <a:stretch/>
        </p:blipFill>
        <p:spPr>
          <a:xfrm>
            <a:off x="4194263" y="798681"/>
            <a:ext cx="6734005" cy="6324258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13"/>
          <p:cNvSpPr txBox="1"/>
          <p:nvPr/>
        </p:nvSpPr>
        <p:spPr>
          <a:xfrm>
            <a:off x="2911275" y="2064663"/>
            <a:ext cx="9300000" cy="37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47725" lIns="147725" spcFirstLastPara="1" rIns="147725" wrap="square" tIns="147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1" i="1" lang="es-MX" sz="4500" u="none" cap="none" strike="noStrike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“The next big thing is the one that makes the last big thing usable.”</a:t>
            </a:r>
            <a:endParaRPr b="1" i="1" sz="4500" u="none" cap="none" strike="noStrike">
              <a:solidFill>
                <a:srgbClr val="FFFFFF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08" name="Google Shape;208;p13"/>
          <p:cNvSpPr txBox="1"/>
          <p:nvPr/>
        </p:nvSpPr>
        <p:spPr>
          <a:xfrm>
            <a:off x="7561275" y="5255825"/>
            <a:ext cx="4789500" cy="128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47725" lIns="147725" spcFirstLastPara="1" rIns="147725" wrap="square" tIns="147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1" lang="es-MX" sz="30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— Blake Ross</a:t>
            </a:r>
            <a:endParaRPr b="0" i="1" sz="30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09" name="Google Shape;209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80700" y="6904567"/>
            <a:ext cx="1430575" cy="1263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350777" y="615238"/>
            <a:ext cx="1620000" cy="64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1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0" y="3014553"/>
            <a:ext cx="3522375" cy="4907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4"/>
          <p:cNvSpPr txBox="1"/>
          <p:nvPr/>
        </p:nvSpPr>
        <p:spPr>
          <a:xfrm>
            <a:off x="4838332" y="1762448"/>
            <a:ext cx="7149000" cy="48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147725" lIns="147725" spcFirstLastPara="1" rIns="147725" wrap="square" tIns="147725">
            <a:noAutofit/>
          </a:bodyPr>
          <a:lstStyle/>
          <a:p>
            <a:pPr indent="-533400" lvl="0" marL="736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49FC"/>
              </a:buClr>
              <a:buSzPts val="2600"/>
              <a:buFont typeface="Montserrat Medium"/>
              <a:buChar char="●"/>
            </a:pPr>
            <a:r>
              <a:rPr b="0" i="0" lang="es-MX" sz="2600" u="none" cap="none" strike="noStrike">
                <a:solidFill>
                  <a:srgbClr val="2B303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Lorem ipsum dolor sit amet, consectetuer adipiscing elit, sed diam nonummy nibh euismod tincidunt ut laoreet dolore magna. </a:t>
            </a:r>
            <a:endParaRPr b="0" i="0" sz="2600" u="none" cap="none" strike="noStrike">
              <a:solidFill>
                <a:srgbClr val="2B303C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736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t/>
            </a:r>
            <a:endParaRPr b="0" i="0" sz="2600" u="none" cap="none" strike="noStrike">
              <a:solidFill>
                <a:srgbClr val="2B303C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533400" lvl="0" marL="736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49FC"/>
              </a:buClr>
              <a:buSzPts val="2600"/>
              <a:buFont typeface="Montserrat Medium"/>
              <a:buChar char="●"/>
            </a:pPr>
            <a:r>
              <a:rPr b="0" i="0" lang="es-MX" sz="2600" u="none" cap="none" strike="noStrike">
                <a:solidFill>
                  <a:srgbClr val="2B303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Duis autem vel eum iriure dolor in hendrerit in vulputate velit esse molestie consequat.</a:t>
            </a:r>
            <a:endParaRPr b="0" i="0" sz="2600" u="none" cap="none" strike="noStrike">
              <a:solidFill>
                <a:srgbClr val="2B303C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736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t/>
            </a:r>
            <a:endParaRPr b="0" i="0" sz="2600" u="none" cap="none" strike="noStrike">
              <a:solidFill>
                <a:srgbClr val="2B303C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533400" lvl="0" marL="736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49FC"/>
              </a:buClr>
              <a:buSzPts val="2600"/>
              <a:buFont typeface="Montserrat Medium"/>
              <a:buChar char="●"/>
            </a:pPr>
            <a:r>
              <a:rPr b="0" i="0" lang="es-MX" sz="2600" u="none" cap="none" strike="noStrike">
                <a:solidFill>
                  <a:srgbClr val="2B303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Praesent luptatum zzril delenit augue duis dolore te feugait nulla facilisi.</a:t>
            </a:r>
            <a:endParaRPr b="0" i="0" sz="2600" u="none" cap="none" strike="noStrike">
              <a:solidFill>
                <a:srgbClr val="2B303C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17" name="Google Shape;217;p14"/>
          <p:cNvSpPr/>
          <p:nvPr/>
        </p:nvSpPr>
        <p:spPr>
          <a:xfrm>
            <a:off x="0" y="7716827"/>
            <a:ext cx="15122400" cy="205200"/>
          </a:xfrm>
          <a:prstGeom prst="rect">
            <a:avLst/>
          </a:prstGeom>
          <a:solidFill>
            <a:srgbClr val="1B1C1F"/>
          </a:solidFill>
          <a:ln>
            <a:noFill/>
          </a:ln>
        </p:spPr>
        <p:txBody>
          <a:bodyPr anchorCtr="0" anchor="ctr" bIns="147725" lIns="147725" spcFirstLastPara="1" rIns="147725" wrap="square" tIns="147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8" name="Google Shape;218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8500" y="709642"/>
            <a:ext cx="1430575" cy="126308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14"/>
          <p:cNvSpPr txBox="1"/>
          <p:nvPr/>
        </p:nvSpPr>
        <p:spPr>
          <a:xfrm>
            <a:off x="2295842" y="414450"/>
            <a:ext cx="9218400" cy="71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47725" lIns="147725" spcFirstLastPara="1" rIns="147725" wrap="square" tIns="147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-MX" sz="4000" u="none" cap="none" strike="noStrike">
                <a:solidFill>
                  <a:srgbClr val="16181C"/>
                </a:solidFill>
                <a:latin typeface="Montserrat"/>
                <a:ea typeface="Montserrat"/>
                <a:cs typeface="Montserrat"/>
                <a:sym typeface="Montserrat"/>
              </a:rPr>
              <a:t>Bullets</a:t>
            </a:r>
            <a:endParaRPr b="0" i="0" sz="4000" u="none" cap="none" strike="noStrike">
              <a:solidFill>
                <a:srgbClr val="16181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20" name="Google Shape;220;p14"/>
          <p:cNvCxnSpPr/>
          <p:nvPr/>
        </p:nvCxnSpPr>
        <p:spPr>
          <a:xfrm>
            <a:off x="14475844" y="-11"/>
            <a:ext cx="0" cy="3877500"/>
          </a:xfrm>
          <a:prstGeom prst="straightConnector1">
            <a:avLst/>
          </a:prstGeom>
          <a:noFill/>
          <a:ln cap="flat" cmpd="sng" w="19050">
            <a:solidFill>
              <a:srgbClr val="FF6A3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21" name="Google Shape;221;p14"/>
          <p:cNvCxnSpPr/>
          <p:nvPr/>
        </p:nvCxnSpPr>
        <p:spPr>
          <a:xfrm>
            <a:off x="14475850" y="6859925"/>
            <a:ext cx="0" cy="1061700"/>
          </a:xfrm>
          <a:prstGeom prst="straightConnector1">
            <a:avLst/>
          </a:prstGeom>
          <a:noFill/>
          <a:ln cap="flat" cmpd="sng" w="19050">
            <a:solidFill>
              <a:srgbClr val="FF6A3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22" name="Google Shape;222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30417" y="2574991"/>
            <a:ext cx="3402760" cy="3402795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14"/>
          <p:cNvSpPr txBox="1"/>
          <p:nvPr/>
        </p:nvSpPr>
        <p:spPr>
          <a:xfrm rot="-5400000">
            <a:off x="12971200" y="5038125"/>
            <a:ext cx="3009300" cy="6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47725" lIns="147725" spcFirstLastPara="1" rIns="147725" wrap="square" tIns="147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0" i="0" lang="es-MX" sz="2300" u="none" cap="none" strike="noStrike">
                <a:solidFill>
                  <a:srgbClr val="D8D8D8"/>
                </a:solidFill>
                <a:latin typeface="Montserrat"/>
                <a:ea typeface="Montserrat"/>
                <a:cs typeface="Montserrat"/>
                <a:sym typeface="Montserrat"/>
              </a:rPr>
              <a:t># pág o tema</a:t>
            </a:r>
            <a:endParaRPr b="0" i="0" sz="2300" u="none" cap="none" strike="noStrike">
              <a:solidFill>
                <a:srgbClr val="D8D8D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6A39"/>
        </a:solidFill>
      </p:bgPr>
    </p:bg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5"/>
          <p:cNvSpPr/>
          <p:nvPr/>
        </p:nvSpPr>
        <p:spPr>
          <a:xfrm>
            <a:off x="10106532" y="0"/>
            <a:ext cx="5016000" cy="7934700"/>
          </a:xfrm>
          <a:prstGeom prst="rect">
            <a:avLst/>
          </a:prstGeom>
          <a:solidFill>
            <a:srgbClr val="16181C"/>
          </a:solidFill>
          <a:ln>
            <a:noFill/>
          </a:ln>
        </p:spPr>
        <p:txBody>
          <a:bodyPr anchorCtr="0" anchor="ctr" bIns="147725" lIns="147725" spcFirstLastPara="1" rIns="147725" wrap="square" tIns="147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t/>
            </a:r>
            <a:endParaRPr b="0" i="0" sz="2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p15"/>
          <p:cNvSpPr txBox="1"/>
          <p:nvPr/>
        </p:nvSpPr>
        <p:spPr>
          <a:xfrm>
            <a:off x="1700960" y="2389500"/>
            <a:ext cx="7214400" cy="352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47725" lIns="147725" spcFirstLastPara="1" rIns="147725" wrap="square" tIns="147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800"/>
              <a:buFont typeface="Arial"/>
              <a:buNone/>
            </a:pPr>
            <a:r>
              <a:rPr b="1" i="0" lang="es-MX" sz="6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Tema / Separador</a:t>
            </a:r>
            <a:endParaRPr b="1" i="0" sz="68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30" name="Google Shape;230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607160" y="4411099"/>
            <a:ext cx="182144" cy="25532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1" name="Google Shape;231;p15"/>
          <p:cNvCxnSpPr/>
          <p:nvPr/>
        </p:nvCxnSpPr>
        <p:spPr>
          <a:xfrm>
            <a:off x="14475850" y="6859925"/>
            <a:ext cx="0" cy="10617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32" name="Google Shape;232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901977" y="2886617"/>
            <a:ext cx="3017469" cy="30248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119915" y="607839"/>
            <a:ext cx="3384330" cy="84187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4" name="Google Shape;234;p15"/>
          <p:cNvCxnSpPr/>
          <p:nvPr/>
        </p:nvCxnSpPr>
        <p:spPr>
          <a:xfrm>
            <a:off x="14475844" y="-11"/>
            <a:ext cx="0" cy="2549166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6A39"/>
        </a:solidFill>
      </p:bgPr>
    </p:bg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6"/>
          <p:cNvSpPr/>
          <p:nvPr/>
        </p:nvSpPr>
        <p:spPr>
          <a:xfrm>
            <a:off x="10106532" y="0"/>
            <a:ext cx="5016000" cy="7934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147725" lIns="147725" spcFirstLastPara="1" rIns="147725" wrap="square" tIns="147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t/>
            </a:r>
            <a:endParaRPr b="0" i="0" sz="2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p16"/>
          <p:cNvSpPr txBox="1"/>
          <p:nvPr/>
        </p:nvSpPr>
        <p:spPr>
          <a:xfrm>
            <a:off x="1700960" y="2237100"/>
            <a:ext cx="7214400" cy="352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47725" lIns="147725" spcFirstLastPara="1" rIns="147725" wrap="square" tIns="147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800"/>
              <a:buFont typeface="Arial"/>
              <a:buNone/>
            </a:pPr>
            <a:r>
              <a:rPr b="1" i="0" lang="es-MX" sz="6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Tema / Separador</a:t>
            </a:r>
            <a:endParaRPr b="1" i="0" sz="68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41" name="Google Shape;241;p16"/>
          <p:cNvCxnSpPr/>
          <p:nvPr/>
        </p:nvCxnSpPr>
        <p:spPr>
          <a:xfrm>
            <a:off x="14475844" y="-11"/>
            <a:ext cx="0" cy="2549166"/>
          </a:xfrm>
          <a:prstGeom prst="straightConnector1">
            <a:avLst/>
          </a:prstGeom>
          <a:noFill/>
          <a:ln cap="flat" cmpd="sng" w="19050">
            <a:solidFill>
              <a:srgbClr val="FF6A3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2" name="Google Shape;242;p16"/>
          <p:cNvCxnSpPr/>
          <p:nvPr/>
        </p:nvCxnSpPr>
        <p:spPr>
          <a:xfrm>
            <a:off x="14475850" y="6859925"/>
            <a:ext cx="0" cy="1061700"/>
          </a:xfrm>
          <a:prstGeom prst="straightConnector1">
            <a:avLst/>
          </a:prstGeom>
          <a:noFill/>
          <a:ln cap="flat" cmpd="sng" w="19050">
            <a:solidFill>
              <a:srgbClr val="FF6A3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43" name="Google Shape;243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29460" y="3741297"/>
            <a:ext cx="2784389" cy="2791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864110" y="885741"/>
            <a:ext cx="2165350" cy="482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5" name="Google Shape;245;p16"/>
          <p:cNvCxnSpPr/>
          <p:nvPr/>
        </p:nvCxnSpPr>
        <p:spPr>
          <a:xfrm rot="10800000">
            <a:off x="646680" y="3031958"/>
            <a:ext cx="0" cy="4889667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descr="A person holding a sign posing for the camera&#10;&#10;Description automatically generated" id="246" name="Google Shape;246;p16"/>
          <p:cNvPicPr preferRelativeResize="0"/>
          <p:nvPr/>
        </p:nvPicPr>
        <p:blipFill rotWithShape="1">
          <a:blip r:embed="rId5">
            <a:alphaModFix/>
          </a:blip>
          <a:srcRect b="0" l="16667" r="16666" t="0"/>
          <a:stretch/>
        </p:blipFill>
        <p:spPr>
          <a:xfrm>
            <a:off x="8934836" y="2235250"/>
            <a:ext cx="4708971" cy="4708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1" name="Google Shape;251;p17"/>
          <p:cNvCxnSpPr/>
          <p:nvPr/>
        </p:nvCxnSpPr>
        <p:spPr>
          <a:xfrm>
            <a:off x="14475844" y="-11"/>
            <a:ext cx="0" cy="3877500"/>
          </a:xfrm>
          <a:prstGeom prst="straightConnector1">
            <a:avLst/>
          </a:prstGeom>
          <a:noFill/>
          <a:ln cap="flat" cmpd="sng" w="19050">
            <a:solidFill>
              <a:srgbClr val="FF6A3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52" name="Google Shape;252;p17"/>
          <p:cNvCxnSpPr/>
          <p:nvPr/>
        </p:nvCxnSpPr>
        <p:spPr>
          <a:xfrm>
            <a:off x="14475850" y="6859925"/>
            <a:ext cx="0" cy="1061700"/>
          </a:xfrm>
          <a:prstGeom prst="straightConnector1">
            <a:avLst/>
          </a:prstGeom>
          <a:noFill/>
          <a:ln cap="flat" cmpd="sng" w="19050">
            <a:solidFill>
              <a:srgbClr val="FF6A3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53" name="Google Shape;253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8500" y="709642"/>
            <a:ext cx="1430575" cy="126308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17"/>
          <p:cNvSpPr txBox="1"/>
          <p:nvPr/>
        </p:nvSpPr>
        <p:spPr>
          <a:xfrm rot="-5400000">
            <a:off x="12971200" y="5038125"/>
            <a:ext cx="3009300" cy="6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47725" lIns="147725" spcFirstLastPara="1" rIns="147725" wrap="square" tIns="147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0" i="0" lang="es-MX" sz="2300" u="none" cap="none" strike="noStrike">
                <a:solidFill>
                  <a:srgbClr val="D8D8D8"/>
                </a:solidFill>
                <a:latin typeface="Montserrat"/>
                <a:ea typeface="Montserrat"/>
                <a:cs typeface="Montserrat"/>
                <a:sym typeface="Montserrat"/>
              </a:rPr>
              <a:t># pág o tema</a:t>
            </a:r>
            <a:endParaRPr b="0" i="0" sz="2300" u="none" cap="none" strike="noStrike">
              <a:solidFill>
                <a:srgbClr val="D8D8D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5" name="Google Shape;255;p17"/>
          <p:cNvSpPr txBox="1"/>
          <p:nvPr/>
        </p:nvSpPr>
        <p:spPr>
          <a:xfrm>
            <a:off x="6944563" y="2433325"/>
            <a:ext cx="5656200" cy="46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147725" lIns="147725" spcFirstLastPara="1" rIns="147725" wrap="square" tIns="147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1" i="0" lang="es-MX" sz="2600" u="none" cap="none" strike="noStrike">
                <a:solidFill>
                  <a:srgbClr val="2B303C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Lorem ipsum dolor sit amet, consectetuer adipiscing elit, sed diam.</a:t>
            </a:r>
            <a:endParaRPr b="1" i="0" sz="2600" u="none" cap="none" strike="noStrike">
              <a:solidFill>
                <a:srgbClr val="2B303C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1" i="0" lang="es-MX" sz="2600" u="none" cap="none" strike="noStrike">
                <a:solidFill>
                  <a:srgbClr val="2B303C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</a:t>
            </a:r>
            <a:endParaRPr b="1" i="0" sz="2600" u="none" cap="none" strike="noStrike">
              <a:solidFill>
                <a:srgbClr val="2B303C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0" lang="es-MX" sz="2600" u="none" cap="none" strike="noStrike">
                <a:solidFill>
                  <a:srgbClr val="2B303C"/>
                </a:solidFill>
                <a:latin typeface="Montserrat"/>
                <a:ea typeface="Montserrat"/>
                <a:cs typeface="Montserrat"/>
                <a:sym typeface="Montserrat"/>
              </a:rPr>
              <a:t>Praesent luptatum zzril delenit augue duis dolore te nulla facilisi.</a:t>
            </a:r>
            <a:endParaRPr b="0" i="0" sz="2600" u="none" cap="none" strike="noStrike">
              <a:solidFill>
                <a:srgbClr val="2B303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6" name="Google Shape;256;p17"/>
          <p:cNvSpPr txBox="1"/>
          <p:nvPr/>
        </p:nvSpPr>
        <p:spPr>
          <a:xfrm>
            <a:off x="2295842" y="414450"/>
            <a:ext cx="9218400" cy="71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47725" lIns="147725" spcFirstLastPara="1" rIns="147725" wrap="square" tIns="147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-MX" sz="4000" u="none" cap="none" strike="noStrike">
                <a:solidFill>
                  <a:srgbClr val="16181C"/>
                </a:solidFill>
                <a:latin typeface="Montserrat"/>
                <a:ea typeface="Montserrat"/>
                <a:cs typeface="Montserrat"/>
                <a:sym typeface="Montserrat"/>
              </a:rPr>
              <a:t>Título</a:t>
            </a:r>
            <a:endParaRPr b="0" i="0" sz="4000" u="none" cap="none" strike="noStrike">
              <a:solidFill>
                <a:srgbClr val="16181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57" name="Google Shape;257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49214" y="2768412"/>
            <a:ext cx="2386021" cy="238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75050" y="6725850"/>
            <a:ext cx="3996201" cy="99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1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878384" y="531488"/>
            <a:ext cx="2165348" cy="48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18"/>
          <p:cNvSpPr/>
          <p:nvPr/>
        </p:nvSpPr>
        <p:spPr>
          <a:xfrm>
            <a:off x="5967662" y="1366676"/>
            <a:ext cx="8644931" cy="61281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147725" lIns="147725" spcFirstLastPara="1" rIns="147725" wrap="square" tIns="147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18"/>
          <p:cNvSpPr txBox="1"/>
          <p:nvPr/>
        </p:nvSpPr>
        <p:spPr>
          <a:xfrm>
            <a:off x="5967662" y="3734257"/>
            <a:ext cx="8645200" cy="13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47725" lIns="147725" spcFirstLastPara="1" rIns="147725" wrap="square" tIns="147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800"/>
              <a:buFont typeface="Arial"/>
              <a:buNone/>
            </a:pPr>
            <a:r>
              <a:rPr b="1" i="0" lang="es-MX" sz="7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Imagen</a:t>
            </a:r>
            <a:endParaRPr b="1" i="0" sz="78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6" name="Google Shape;266;p18"/>
          <p:cNvSpPr txBox="1"/>
          <p:nvPr/>
        </p:nvSpPr>
        <p:spPr>
          <a:xfrm>
            <a:off x="509026" y="414450"/>
            <a:ext cx="9218400" cy="71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47725" lIns="147725" spcFirstLastPara="1" rIns="147725" wrap="square" tIns="147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-MX" sz="4000" u="none" cap="none" strike="noStrike">
                <a:solidFill>
                  <a:srgbClr val="16181C"/>
                </a:solidFill>
                <a:latin typeface="Montserrat"/>
                <a:ea typeface="Montserrat"/>
                <a:cs typeface="Montserrat"/>
                <a:sym typeface="Montserrat"/>
              </a:rPr>
              <a:t>Texto simple con imagen</a:t>
            </a:r>
            <a:endParaRPr b="0" i="0" sz="4000" u="none" cap="none" strike="noStrike">
              <a:solidFill>
                <a:srgbClr val="16181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7" name="Google Shape;267;p18"/>
          <p:cNvSpPr txBox="1"/>
          <p:nvPr/>
        </p:nvSpPr>
        <p:spPr>
          <a:xfrm>
            <a:off x="509026" y="2194175"/>
            <a:ext cx="4977374" cy="52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47725" lIns="147725" spcFirstLastPara="1" rIns="147725" wrap="square" tIns="147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0" lang="es-MX" sz="2600" u="none" cap="none" strike="noStrike">
                <a:solidFill>
                  <a:srgbClr val="2B303C"/>
                </a:solidFill>
                <a:latin typeface="Montserrat"/>
                <a:ea typeface="Montserrat"/>
                <a:cs typeface="Montserrat"/>
                <a:sym typeface="Montserrat"/>
              </a:rPr>
              <a:t>Lorem ipsum dolor sit amet, consectetuer adipiscing elit, sed diam.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0" lang="es-MX" sz="2600" u="none" cap="none" strike="noStrike">
                <a:solidFill>
                  <a:srgbClr val="2B303C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0" lang="es-MX" sz="2600" u="none" cap="none" strike="noStrike">
                <a:solidFill>
                  <a:srgbClr val="2B303C"/>
                </a:solidFill>
                <a:latin typeface="Montserrat"/>
                <a:ea typeface="Montserrat"/>
                <a:cs typeface="Montserrat"/>
                <a:sym typeface="Montserrat"/>
              </a:rPr>
              <a:t>Praesent luptatum zzril delenit augue duis dolore te nulla facilisi.</a:t>
            </a:r>
            <a:endParaRPr b="0" i="0" sz="2600" u="none" cap="none" strike="noStrike">
              <a:solidFill>
                <a:srgbClr val="2B303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68" name="Google Shape;268;p18"/>
          <p:cNvCxnSpPr/>
          <p:nvPr/>
        </p:nvCxnSpPr>
        <p:spPr>
          <a:xfrm>
            <a:off x="14001733" y="0"/>
            <a:ext cx="0" cy="3469942"/>
          </a:xfrm>
          <a:prstGeom prst="straightConnector1">
            <a:avLst/>
          </a:prstGeom>
          <a:noFill/>
          <a:ln cap="flat" cmpd="sng" w="9525">
            <a:solidFill>
              <a:srgbClr val="FF6A39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269" name="Google Shape;269;p18"/>
          <p:cNvPicPr preferRelativeResize="0"/>
          <p:nvPr/>
        </p:nvPicPr>
        <p:blipFill rotWithShape="1">
          <a:blip r:embed="rId3">
            <a:alphaModFix/>
          </a:blip>
          <a:srcRect b="0" l="188" r="198" t="0"/>
          <a:stretch/>
        </p:blipFill>
        <p:spPr>
          <a:xfrm>
            <a:off x="2877127" y="6078229"/>
            <a:ext cx="3829048" cy="9534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8D8D8"/>
        </a:solidFill>
      </p:bgPr>
    </p:bg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9"/>
          <p:cNvSpPr txBox="1"/>
          <p:nvPr/>
        </p:nvSpPr>
        <p:spPr>
          <a:xfrm>
            <a:off x="509562" y="3310723"/>
            <a:ext cx="14103300" cy="13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47725" lIns="147725" spcFirstLastPara="1" rIns="147725" wrap="square" tIns="147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800"/>
              <a:buFont typeface="Arial"/>
              <a:buNone/>
            </a:pPr>
            <a:r>
              <a:rPr b="1" i="0" lang="es-MX" sz="7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Imagen completa</a:t>
            </a:r>
            <a:endParaRPr b="1" i="0" sz="78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75" name="Google Shape;275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6130" y="536223"/>
            <a:ext cx="3918059" cy="97464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629882" y="6665495"/>
            <a:ext cx="2982980" cy="6648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6A39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2"/>
          <p:cNvPicPr preferRelativeResize="0"/>
          <p:nvPr/>
        </p:nvPicPr>
        <p:blipFill rotWithShape="1">
          <a:blip r:embed="rId3">
            <a:alphaModFix amt="50000"/>
          </a:blip>
          <a:srcRect b="52015" l="-22410" r="32297" t="-32620"/>
          <a:stretch/>
        </p:blipFill>
        <p:spPr>
          <a:xfrm>
            <a:off x="5728925" y="0"/>
            <a:ext cx="9393594" cy="7921624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2"/>
          <p:cNvSpPr txBox="1"/>
          <p:nvPr/>
        </p:nvSpPr>
        <p:spPr>
          <a:xfrm>
            <a:off x="1131995" y="3307387"/>
            <a:ext cx="11401892" cy="137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47725" lIns="147725" spcFirstLastPara="1" rIns="147725" wrap="square" tIns="147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Arial"/>
              <a:buNone/>
            </a:pPr>
            <a:r>
              <a:rPr b="1" i="0" lang="es-MX" sz="65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Título de presentación</a:t>
            </a:r>
            <a:endParaRPr b="1" i="0" sz="65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2" name="Google Shape;72;p2"/>
          <p:cNvSpPr txBox="1"/>
          <p:nvPr/>
        </p:nvSpPr>
        <p:spPr>
          <a:xfrm>
            <a:off x="1109172" y="4680169"/>
            <a:ext cx="64851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147725" lIns="147725" spcFirstLastPara="1" rIns="147725" wrap="square" tIns="147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s-MX" sz="3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Subtítulo</a:t>
            </a:r>
            <a:endParaRPr b="0" i="0" sz="32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3" name="Google Shape;73;p2"/>
          <p:cNvSpPr txBox="1"/>
          <p:nvPr/>
        </p:nvSpPr>
        <p:spPr>
          <a:xfrm>
            <a:off x="1138749" y="2599684"/>
            <a:ext cx="8814900" cy="7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147725" lIns="147725" spcFirstLastPara="1" rIns="147725" wrap="square" tIns="147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b="1" i="0" lang="es-MX" sz="2900" u="none" cap="none" strike="noStrik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Módulo: Nombre de módulo</a:t>
            </a:r>
            <a:endParaRPr b="1" i="0" sz="2900" u="none" cap="none" strike="noStrike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74" name="Google Shape;74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flipH="1">
            <a:off x="607160" y="4925971"/>
            <a:ext cx="182144" cy="25532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5" name="Google Shape;75;p2"/>
          <p:cNvCxnSpPr/>
          <p:nvPr/>
        </p:nvCxnSpPr>
        <p:spPr>
          <a:xfrm>
            <a:off x="1298678" y="4648152"/>
            <a:ext cx="2896804" cy="0"/>
          </a:xfrm>
          <a:prstGeom prst="straightConnector1">
            <a:avLst/>
          </a:prstGeom>
          <a:noFill/>
          <a:ln cap="flat" cmpd="sng" w="28575">
            <a:solidFill>
              <a:srgbClr val="182227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76" name="Google Shape;76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198535" y="218500"/>
            <a:ext cx="5800580" cy="137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09176" y="521150"/>
            <a:ext cx="2369774" cy="126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694200" y="2482529"/>
            <a:ext cx="4425225" cy="543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1" name="Google Shape;281;p20"/>
          <p:cNvGrpSpPr/>
          <p:nvPr/>
        </p:nvGrpSpPr>
        <p:grpSpPr>
          <a:xfrm>
            <a:off x="8039545" y="884794"/>
            <a:ext cx="5781607" cy="5163746"/>
            <a:chOff x="8411934" y="753404"/>
            <a:chExt cx="5781607" cy="5163746"/>
          </a:xfrm>
        </p:grpSpPr>
        <p:sp>
          <p:nvSpPr>
            <p:cNvPr id="282" name="Google Shape;282;p20"/>
            <p:cNvSpPr/>
            <p:nvPr/>
          </p:nvSpPr>
          <p:spPr>
            <a:xfrm>
              <a:off x="9216189" y="753404"/>
              <a:ext cx="2693803" cy="2693803"/>
            </a:xfrm>
            <a:prstGeom prst="ellipse">
              <a:avLst/>
            </a:prstGeom>
            <a:noFill/>
            <a:ln cap="flat" cmpd="sng" w="25400">
              <a:solidFill>
                <a:srgbClr val="FF6A3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Google Shape;283;p20"/>
            <p:cNvSpPr/>
            <p:nvPr/>
          </p:nvSpPr>
          <p:spPr>
            <a:xfrm>
              <a:off x="10302755" y="1802504"/>
              <a:ext cx="3890786" cy="3890786"/>
            </a:xfrm>
            <a:prstGeom prst="ellipse">
              <a:avLst/>
            </a:prstGeom>
            <a:noFill/>
            <a:ln cap="flat" cmpd="sng" w="25400">
              <a:solidFill>
                <a:srgbClr val="FF6A3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Google Shape;284;p20"/>
            <p:cNvSpPr/>
            <p:nvPr/>
          </p:nvSpPr>
          <p:spPr>
            <a:xfrm>
              <a:off x="8411934" y="3223347"/>
              <a:ext cx="2693803" cy="2693803"/>
            </a:xfrm>
            <a:prstGeom prst="ellipse">
              <a:avLst/>
            </a:prstGeom>
            <a:noFill/>
            <a:ln cap="flat" cmpd="sng" w="25400">
              <a:solidFill>
                <a:srgbClr val="FF6A3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5" name="Google Shape;285;p20"/>
          <p:cNvSpPr/>
          <p:nvPr/>
        </p:nvSpPr>
        <p:spPr>
          <a:xfrm>
            <a:off x="0" y="0"/>
            <a:ext cx="6012900" cy="7938300"/>
          </a:xfrm>
          <a:prstGeom prst="rect">
            <a:avLst/>
          </a:prstGeom>
          <a:solidFill>
            <a:srgbClr val="182227"/>
          </a:solidFill>
          <a:ln>
            <a:noFill/>
          </a:ln>
        </p:spPr>
        <p:txBody>
          <a:bodyPr anchorCtr="0" anchor="ctr" bIns="147725" lIns="147725" spcFirstLastPara="1" rIns="147725" wrap="square" tIns="147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t/>
            </a:r>
            <a:endParaRPr b="0" i="0" sz="2300" u="none" cap="none" strike="noStrike">
              <a:solidFill>
                <a:srgbClr val="E3C87F"/>
              </a:solidFill>
              <a:highlight>
                <a:srgbClr val="FF5D68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p20"/>
          <p:cNvSpPr txBox="1"/>
          <p:nvPr/>
        </p:nvSpPr>
        <p:spPr>
          <a:xfrm>
            <a:off x="342217" y="2615525"/>
            <a:ext cx="5328600" cy="53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147725" lIns="147725" spcFirstLastPara="1" rIns="147725" wrap="square" tIns="147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0" lang="es-MX" sz="2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Lorem ipsum dolor sit amet, consectetuer adipiscing elit, sed diam.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t/>
            </a:r>
            <a:endParaRPr b="0" i="0" sz="26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0" lang="es-MX" sz="2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Praesent luptatum zzril delenit augue duis dolore te nulla facilisi.</a:t>
            </a:r>
            <a:endParaRPr b="0" i="0" sz="26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7" name="Google Shape;287;p20"/>
          <p:cNvSpPr txBox="1"/>
          <p:nvPr/>
        </p:nvSpPr>
        <p:spPr>
          <a:xfrm>
            <a:off x="342217" y="296204"/>
            <a:ext cx="5328600" cy="1506300"/>
          </a:xfrm>
          <a:prstGeom prst="rect">
            <a:avLst/>
          </a:prstGeom>
          <a:noFill/>
          <a:ln>
            <a:noFill/>
          </a:ln>
        </p:spPr>
        <p:txBody>
          <a:bodyPr anchorCtr="0" anchor="t" bIns="147725" lIns="147725" spcFirstLastPara="1" rIns="147725" wrap="square" tIns="147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-MX" sz="4000" u="none" cap="none" strike="noStrike">
                <a:solidFill>
                  <a:srgbClr val="FF6A39"/>
                </a:solidFill>
                <a:latin typeface="Montserrat"/>
                <a:ea typeface="Montserrat"/>
                <a:cs typeface="Montserrat"/>
                <a:sym typeface="Montserrat"/>
              </a:rPr>
              <a:t>Presentación de datos</a:t>
            </a:r>
            <a:endParaRPr b="1" i="0" sz="4000" u="none" cap="none" strike="noStrike">
              <a:solidFill>
                <a:srgbClr val="FF6A3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88" name="Google Shape;288;p20"/>
          <p:cNvPicPr preferRelativeResize="0"/>
          <p:nvPr/>
        </p:nvPicPr>
        <p:blipFill rotWithShape="1">
          <a:blip r:embed="rId3">
            <a:alphaModFix/>
          </a:blip>
          <a:srcRect b="0" l="69" r="58" t="0"/>
          <a:stretch/>
        </p:blipFill>
        <p:spPr>
          <a:xfrm>
            <a:off x="12560969" y="6307537"/>
            <a:ext cx="1854596" cy="9865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59184" y="6800813"/>
            <a:ext cx="2165350" cy="482600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20"/>
          <p:cNvSpPr/>
          <p:nvPr/>
        </p:nvSpPr>
        <p:spPr>
          <a:xfrm>
            <a:off x="8638673" y="801530"/>
            <a:ext cx="2693803" cy="2693803"/>
          </a:xfrm>
          <a:prstGeom prst="ellipse">
            <a:avLst/>
          </a:prstGeom>
          <a:solidFill>
            <a:srgbClr val="FF6A3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p20"/>
          <p:cNvSpPr/>
          <p:nvPr/>
        </p:nvSpPr>
        <p:spPr>
          <a:xfrm>
            <a:off x="9725239" y="1850630"/>
            <a:ext cx="3890786" cy="3890786"/>
          </a:xfrm>
          <a:prstGeom prst="ellipse">
            <a:avLst/>
          </a:prstGeom>
          <a:solidFill>
            <a:srgbClr val="18222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20"/>
          <p:cNvSpPr/>
          <p:nvPr/>
        </p:nvSpPr>
        <p:spPr>
          <a:xfrm>
            <a:off x="7834418" y="3271473"/>
            <a:ext cx="2693803" cy="2693803"/>
          </a:xfrm>
          <a:prstGeom prst="ellipse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" name="Google Shape;293;p20"/>
          <p:cNvSpPr txBox="1"/>
          <p:nvPr/>
        </p:nvSpPr>
        <p:spPr>
          <a:xfrm>
            <a:off x="7834418" y="3271473"/>
            <a:ext cx="2693803" cy="2623505"/>
          </a:xfrm>
          <a:prstGeom prst="rect">
            <a:avLst/>
          </a:prstGeom>
          <a:noFill/>
          <a:ln>
            <a:noFill/>
          </a:ln>
        </p:spPr>
        <p:txBody>
          <a:bodyPr anchorCtr="0" anchor="ctr" bIns="147725" lIns="147725" spcFirstLastPara="1" rIns="147725" wrap="square" tIns="147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1" i="0" lang="es-MX" sz="5400" u="none" cap="none" strike="noStrike">
                <a:solidFill>
                  <a:srgbClr val="182227"/>
                </a:solidFill>
                <a:latin typeface="Montserrat"/>
                <a:ea typeface="Montserrat"/>
                <a:cs typeface="Montserrat"/>
                <a:sym typeface="Montserrat"/>
              </a:rPr>
              <a:t>22%</a:t>
            </a:r>
            <a:endParaRPr b="0" i="0" sz="5400" u="none" cap="none" strike="noStrike">
              <a:solidFill>
                <a:srgbClr val="18222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4" name="Google Shape;294;p20"/>
          <p:cNvSpPr txBox="1"/>
          <p:nvPr/>
        </p:nvSpPr>
        <p:spPr>
          <a:xfrm>
            <a:off x="10448743" y="3024598"/>
            <a:ext cx="2791333" cy="2365549"/>
          </a:xfrm>
          <a:prstGeom prst="rect">
            <a:avLst/>
          </a:prstGeom>
          <a:noFill/>
          <a:ln>
            <a:noFill/>
          </a:ln>
        </p:spPr>
        <p:txBody>
          <a:bodyPr anchorCtr="0" anchor="t" bIns="147725" lIns="147725" spcFirstLastPara="1" rIns="147725" wrap="square" tIns="147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-MX" sz="2000" u="none" cap="none" strike="noStrike">
                <a:solidFill>
                  <a:srgbClr val="FF6A39"/>
                </a:solidFill>
                <a:latin typeface="Montserrat"/>
                <a:ea typeface="Montserrat"/>
                <a:cs typeface="Montserrat"/>
                <a:sym typeface="Montserrat"/>
              </a:rPr>
              <a:t>Praesent luptatum zzril delenit augue duis dolore te nulla facilisi.</a:t>
            </a:r>
            <a:endParaRPr b="0" i="0" sz="2000" u="none" cap="none" strike="noStrike">
              <a:solidFill>
                <a:srgbClr val="FF6A3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95" name="Google Shape;295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302578" y="1408072"/>
            <a:ext cx="1255576" cy="1255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2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2900737" y="709642"/>
            <a:ext cx="1430575" cy="1263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Google Shape;301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8500" y="709642"/>
            <a:ext cx="1430575" cy="126308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21"/>
          <p:cNvSpPr txBox="1"/>
          <p:nvPr/>
        </p:nvSpPr>
        <p:spPr>
          <a:xfrm>
            <a:off x="2295842" y="414450"/>
            <a:ext cx="9218400" cy="71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47725" lIns="147725" spcFirstLastPara="1" rIns="147725" wrap="square" tIns="147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-MX" sz="4000" u="none" cap="none" strike="noStrike">
                <a:solidFill>
                  <a:srgbClr val="16181C"/>
                </a:solidFill>
                <a:latin typeface="Montserrat"/>
                <a:ea typeface="Montserrat"/>
                <a:cs typeface="Montserrat"/>
                <a:sym typeface="Montserrat"/>
              </a:rPr>
              <a:t>Título</a:t>
            </a:r>
            <a:endParaRPr b="0" i="0" sz="4000" u="none" cap="none" strike="noStrike">
              <a:solidFill>
                <a:srgbClr val="16181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03" name="Google Shape;303;p21"/>
          <p:cNvCxnSpPr/>
          <p:nvPr/>
        </p:nvCxnSpPr>
        <p:spPr>
          <a:xfrm>
            <a:off x="14475844" y="-11"/>
            <a:ext cx="0" cy="3877500"/>
          </a:xfrm>
          <a:prstGeom prst="straightConnector1">
            <a:avLst/>
          </a:prstGeom>
          <a:noFill/>
          <a:ln cap="flat" cmpd="sng" w="19050">
            <a:solidFill>
              <a:srgbClr val="FF6A3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4" name="Google Shape;304;p21"/>
          <p:cNvCxnSpPr/>
          <p:nvPr/>
        </p:nvCxnSpPr>
        <p:spPr>
          <a:xfrm>
            <a:off x="14475850" y="6859925"/>
            <a:ext cx="0" cy="1061700"/>
          </a:xfrm>
          <a:prstGeom prst="straightConnector1">
            <a:avLst/>
          </a:prstGeom>
          <a:noFill/>
          <a:ln cap="flat" cmpd="sng" w="19050">
            <a:solidFill>
              <a:srgbClr val="FF6A39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5" name="Google Shape;305;p21"/>
          <p:cNvSpPr txBox="1"/>
          <p:nvPr/>
        </p:nvSpPr>
        <p:spPr>
          <a:xfrm rot="-5400000">
            <a:off x="12971200" y="5038125"/>
            <a:ext cx="3009300" cy="6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47725" lIns="147725" spcFirstLastPara="1" rIns="147725" wrap="square" tIns="147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0" i="0" lang="es-MX" sz="2300" u="none" cap="none" strike="noStrike">
                <a:solidFill>
                  <a:srgbClr val="D8D8D8"/>
                </a:solidFill>
                <a:latin typeface="Montserrat"/>
                <a:ea typeface="Montserrat"/>
                <a:cs typeface="Montserrat"/>
                <a:sym typeface="Montserrat"/>
              </a:rPr>
              <a:t>Datos</a:t>
            </a:r>
            <a:endParaRPr b="0" i="0" sz="2300" u="none" cap="none" strike="noStrike">
              <a:solidFill>
                <a:srgbClr val="D8D8D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6" name="Google Shape;306;p21"/>
          <p:cNvSpPr txBox="1"/>
          <p:nvPr/>
        </p:nvSpPr>
        <p:spPr>
          <a:xfrm>
            <a:off x="2133174" y="3046346"/>
            <a:ext cx="3206600" cy="2705739"/>
          </a:xfrm>
          <a:prstGeom prst="rect">
            <a:avLst/>
          </a:prstGeom>
          <a:noFill/>
          <a:ln>
            <a:noFill/>
          </a:ln>
        </p:spPr>
        <p:txBody>
          <a:bodyPr anchorCtr="0" anchor="ctr" bIns="147725" lIns="147725" spcFirstLastPara="1" rIns="147725" wrap="square" tIns="147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b="1" i="0" lang="es-MX" sz="8000" u="none" cap="none" strike="noStrike">
                <a:solidFill>
                  <a:srgbClr val="FF6A39"/>
                </a:solidFill>
                <a:latin typeface="Montserrat"/>
                <a:ea typeface="Montserrat"/>
                <a:cs typeface="Montserrat"/>
                <a:sym typeface="Montserrat"/>
              </a:rPr>
              <a:t>22%</a:t>
            </a:r>
            <a:endParaRPr b="0" i="0" sz="8000" u="none" cap="none" strike="noStrike">
              <a:solidFill>
                <a:srgbClr val="FF6A3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07" name="Google Shape;307;p21"/>
          <p:cNvCxnSpPr/>
          <p:nvPr/>
        </p:nvCxnSpPr>
        <p:spPr>
          <a:xfrm>
            <a:off x="5668729" y="3194397"/>
            <a:ext cx="0" cy="2409636"/>
          </a:xfrm>
          <a:prstGeom prst="straightConnector1">
            <a:avLst/>
          </a:prstGeom>
          <a:noFill/>
          <a:ln cap="flat" cmpd="sng" w="2857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8" name="Google Shape;308;p21"/>
          <p:cNvCxnSpPr/>
          <p:nvPr/>
        </p:nvCxnSpPr>
        <p:spPr>
          <a:xfrm>
            <a:off x="9216190" y="3194397"/>
            <a:ext cx="0" cy="2409636"/>
          </a:xfrm>
          <a:prstGeom prst="straightConnector1">
            <a:avLst/>
          </a:prstGeom>
          <a:noFill/>
          <a:ln cap="flat" cmpd="sng" w="2857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9" name="Google Shape;309;p21"/>
          <p:cNvSpPr txBox="1"/>
          <p:nvPr/>
        </p:nvSpPr>
        <p:spPr>
          <a:xfrm>
            <a:off x="5839160" y="3046346"/>
            <a:ext cx="3206600" cy="2705739"/>
          </a:xfrm>
          <a:prstGeom prst="rect">
            <a:avLst/>
          </a:prstGeom>
          <a:noFill/>
          <a:ln>
            <a:noFill/>
          </a:ln>
        </p:spPr>
        <p:txBody>
          <a:bodyPr anchorCtr="0" anchor="ctr" bIns="147725" lIns="147725" spcFirstLastPara="1" rIns="147725" wrap="square" tIns="147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b="1" i="0" lang="es-MX" sz="8000" u="none" cap="none" strike="noStrike">
                <a:solidFill>
                  <a:srgbClr val="FF6A39"/>
                </a:solidFill>
                <a:latin typeface="Montserrat"/>
                <a:ea typeface="Montserrat"/>
                <a:cs typeface="Montserrat"/>
                <a:sym typeface="Montserrat"/>
              </a:rPr>
              <a:t>36%</a:t>
            </a:r>
            <a:endParaRPr b="0" i="0" sz="8000" u="none" cap="none" strike="noStrike">
              <a:solidFill>
                <a:srgbClr val="FF6A3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0" name="Google Shape;310;p21"/>
          <p:cNvSpPr txBox="1"/>
          <p:nvPr/>
        </p:nvSpPr>
        <p:spPr>
          <a:xfrm>
            <a:off x="9587921" y="3046346"/>
            <a:ext cx="3206600" cy="2705739"/>
          </a:xfrm>
          <a:prstGeom prst="rect">
            <a:avLst/>
          </a:prstGeom>
          <a:noFill/>
          <a:ln>
            <a:noFill/>
          </a:ln>
        </p:spPr>
        <p:txBody>
          <a:bodyPr anchorCtr="0" anchor="ctr" bIns="147725" lIns="147725" spcFirstLastPara="1" rIns="147725" wrap="square" tIns="147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b="1" i="0" lang="es-MX" sz="8000" u="none" cap="none" strike="noStrike">
                <a:solidFill>
                  <a:srgbClr val="FF6A39"/>
                </a:solidFill>
                <a:latin typeface="Montserrat"/>
                <a:ea typeface="Montserrat"/>
                <a:cs typeface="Montserrat"/>
                <a:sym typeface="Montserrat"/>
              </a:rPr>
              <a:t>19%</a:t>
            </a:r>
            <a:endParaRPr b="0" i="0" sz="8000" u="none" cap="none" strike="noStrike">
              <a:solidFill>
                <a:srgbClr val="FF6A3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1" name="Google Shape;311;p21"/>
          <p:cNvSpPr txBox="1"/>
          <p:nvPr/>
        </p:nvSpPr>
        <p:spPr>
          <a:xfrm>
            <a:off x="2450478" y="5285661"/>
            <a:ext cx="2550691" cy="1908465"/>
          </a:xfrm>
          <a:prstGeom prst="rect">
            <a:avLst/>
          </a:prstGeom>
          <a:noFill/>
          <a:ln>
            <a:noFill/>
          </a:ln>
        </p:spPr>
        <p:txBody>
          <a:bodyPr anchorCtr="0" anchor="t" bIns="147725" lIns="147725" spcFirstLastPara="1" rIns="147725" wrap="square" tIns="147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MX" sz="1800" u="none" cap="none" strike="noStrike">
                <a:solidFill>
                  <a:srgbClr val="7F7F7F"/>
                </a:solidFill>
                <a:latin typeface="Montserrat"/>
                <a:ea typeface="Montserrat"/>
                <a:cs typeface="Montserrat"/>
                <a:sym typeface="Montserrat"/>
              </a:rPr>
              <a:t>Lorem ipsum dolor sit amet, adipiscing elit, sed diam.</a:t>
            </a:r>
            <a:endParaRPr b="0" i="0" sz="1800" u="none" cap="none" strike="noStrike">
              <a:solidFill>
                <a:srgbClr val="7F7F7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2" name="Google Shape;312;p21"/>
          <p:cNvSpPr txBox="1"/>
          <p:nvPr/>
        </p:nvSpPr>
        <p:spPr>
          <a:xfrm>
            <a:off x="6183969" y="5285661"/>
            <a:ext cx="2550692" cy="1908465"/>
          </a:xfrm>
          <a:prstGeom prst="rect">
            <a:avLst/>
          </a:prstGeom>
          <a:noFill/>
          <a:ln>
            <a:noFill/>
          </a:ln>
        </p:spPr>
        <p:txBody>
          <a:bodyPr anchorCtr="0" anchor="t" bIns="147725" lIns="147725" spcFirstLastPara="1" rIns="147725" wrap="square" tIns="147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MX" sz="1800" u="none" cap="none" strike="noStrike">
                <a:solidFill>
                  <a:srgbClr val="7F7F7F"/>
                </a:solidFill>
                <a:latin typeface="Montserrat"/>
                <a:ea typeface="Montserrat"/>
                <a:cs typeface="Montserrat"/>
                <a:sym typeface="Montserrat"/>
              </a:rPr>
              <a:t>Praesent luptatum zzril delenit augue duis dolore te feugait nulla facilisi.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" name="Google Shape;313;p21"/>
          <p:cNvSpPr txBox="1"/>
          <p:nvPr/>
        </p:nvSpPr>
        <p:spPr>
          <a:xfrm>
            <a:off x="9809146" y="5285661"/>
            <a:ext cx="2550691" cy="1908465"/>
          </a:xfrm>
          <a:prstGeom prst="rect">
            <a:avLst/>
          </a:prstGeom>
          <a:noFill/>
          <a:ln>
            <a:noFill/>
          </a:ln>
        </p:spPr>
        <p:txBody>
          <a:bodyPr anchorCtr="0" anchor="t" bIns="147725" lIns="147725" spcFirstLastPara="1" rIns="147725" wrap="square" tIns="147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MX" sz="1800" u="none" cap="none" strike="noStrike">
                <a:solidFill>
                  <a:srgbClr val="7F7F7F"/>
                </a:solidFill>
                <a:latin typeface="Montserrat"/>
                <a:ea typeface="Montserrat"/>
                <a:cs typeface="Montserrat"/>
                <a:sym typeface="Montserrat"/>
              </a:rPr>
              <a:t>Lorem ipsum dolor sit amet, adipiscing elit, sed diam.</a:t>
            </a:r>
            <a:endParaRPr b="0" i="0" sz="1800" u="none" cap="none" strike="noStrike">
              <a:solidFill>
                <a:srgbClr val="7F7F7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4" name="Google Shape;314;p21"/>
          <p:cNvSpPr txBox="1"/>
          <p:nvPr/>
        </p:nvSpPr>
        <p:spPr>
          <a:xfrm>
            <a:off x="1474339" y="2032770"/>
            <a:ext cx="11969951" cy="1732853"/>
          </a:xfrm>
          <a:prstGeom prst="rect">
            <a:avLst/>
          </a:prstGeom>
          <a:noFill/>
          <a:ln>
            <a:noFill/>
          </a:ln>
        </p:spPr>
        <p:txBody>
          <a:bodyPr anchorCtr="0" anchor="t" bIns="147725" lIns="147725" spcFirstLastPara="1" rIns="147725" wrap="square" tIns="147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1" i="0" lang="es-MX" sz="2600" u="none" cap="none" strike="noStrike">
                <a:solidFill>
                  <a:srgbClr val="2B303C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Lorem ipsum dolor sit amet, consectetuer adipiscing elit, sed diam.</a:t>
            </a:r>
            <a:endParaRPr b="1" i="0" sz="2600" u="none" cap="none" strike="noStrike">
              <a:solidFill>
                <a:srgbClr val="2B303C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t/>
            </a:r>
            <a:endParaRPr b="1" i="0" sz="2600" u="none" cap="none" strike="noStrike">
              <a:solidFill>
                <a:srgbClr val="2B303C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22"/>
          <p:cNvSpPr/>
          <p:nvPr/>
        </p:nvSpPr>
        <p:spPr>
          <a:xfrm>
            <a:off x="1150273" y="2464319"/>
            <a:ext cx="4259400" cy="572100"/>
          </a:xfrm>
          <a:prstGeom prst="rect">
            <a:avLst/>
          </a:prstGeom>
          <a:solidFill>
            <a:srgbClr val="FF6A39"/>
          </a:solidFill>
          <a:ln>
            <a:noFill/>
          </a:ln>
        </p:spPr>
        <p:txBody>
          <a:bodyPr anchorCtr="0" anchor="ctr" bIns="147725" lIns="147725" spcFirstLastPara="1" rIns="147725" wrap="square" tIns="147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t/>
            </a:r>
            <a:endParaRPr b="0" i="0" sz="2300" u="none" cap="none" strike="noStrike">
              <a:solidFill>
                <a:srgbClr val="FF6A39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320" name="Google Shape;320;p22"/>
          <p:cNvSpPr/>
          <p:nvPr/>
        </p:nvSpPr>
        <p:spPr>
          <a:xfrm>
            <a:off x="5397261" y="2464319"/>
            <a:ext cx="4259400" cy="572100"/>
          </a:xfrm>
          <a:prstGeom prst="rect">
            <a:avLst/>
          </a:prstGeom>
          <a:solidFill>
            <a:srgbClr val="182227"/>
          </a:solidFill>
          <a:ln>
            <a:noFill/>
          </a:ln>
        </p:spPr>
        <p:txBody>
          <a:bodyPr anchorCtr="0" anchor="ctr" bIns="147725" lIns="147725" spcFirstLastPara="1" rIns="147725" wrap="square" tIns="147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t/>
            </a:r>
            <a:endParaRPr b="0" i="0" sz="23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321" name="Google Shape;321;p22"/>
          <p:cNvSpPr txBox="1"/>
          <p:nvPr/>
        </p:nvSpPr>
        <p:spPr>
          <a:xfrm>
            <a:off x="1012134" y="1529849"/>
            <a:ext cx="6474300" cy="7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47725" lIns="147725" spcFirstLastPara="1" rIns="147725" wrap="square" tIns="147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s-MX" sz="28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Primarios</a:t>
            </a:r>
            <a:endParaRPr b="0" i="0" sz="28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322" name="Google Shape;322;p22"/>
          <p:cNvSpPr/>
          <p:nvPr/>
        </p:nvSpPr>
        <p:spPr>
          <a:xfrm>
            <a:off x="9656673" y="2464319"/>
            <a:ext cx="4259400" cy="572100"/>
          </a:xfrm>
          <a:prstGeom prst="rect">
            <a:avLst/>
          </a:prstGeom>
          <a:solidFill>
            <a:srgbClr val="D2D7DB"/>
          </a:solidFill>
          <a:ln>
            <a:noFill/>
          </a:ln>
        </p:spPr>
        <p:txBody>
          <a:bodyPr anchorCtr="0" anchor="ctr" bIns="147725" lIns="147725" spcFirstLastPara="1" rIns="147725" wrap="square" tIns="147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t/>
            </a:r>
            <a:endParaRPr b="0" i="0" sz="2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22"/>
          <p:cNvSpPr txBox="1"/>
          <p:nvPr/>
        </p:nvSpPr>
        <p:spPr>
          <a:xfrm>
            <a:off x="1197572" y="2390855"/>
            <a:ext cx="2037600" cy="6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147725" lIns="147725" spcFirstLastPara="1" rIns="147725" wrap="square" tIns="147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b="0" i="0" lang="es-MX" sz="2900" u="none" cap="none" strike="noStrike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ff6a39</a:t>
            </a:r>
            <a:endParaRPr b="0" i="0" sz="2900" u="none" cap="none" strike="noStrike"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324" name="Google Shape;324;p22"/>
          <p:cNvSpPr txBox="1"/>
          <p:nvPr/>
        </p:nvSpPr>
        <p:spPr>
          <a:xfrm>
            <a:off x="5364101" y="2390855"/>
            <a:ext cx="2441400" cy="6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147725" lIns="147725" spcFirstLastPara="1" rIns="147725" wrap="square" tIns="147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b="0" i="0" lang="es-MX" sz="2900" u="none" cap="none" strike="noStrike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182227</a:t>
            </a:r>
            <a:endParaRPr b="0" i="0" sz="2900" u="none" cap="none" strike="noStrike"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325" name="Google Shape;325;p22"/>
          <p:cNvSpPr txBox="1"/>
          <p:nvPr/>
        </p:nvSpPr>
        <p:spPr>
          <a:xfrm>
            <a:off x="9656693" y="2390855"/>
            <a:ext cx="2441400" cy="6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147725" lIns="147725" spcFirstLastPara="1" rIns="147725" wrap="square" tIns="147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b="0" i="0" lang="es-MX" sz="2900" u="none" cap="none" strike="noStrike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d2d7db</a:t>
            </a:r>
            <a:endParaRPr b="0" i="0" sz="2900" u="none" cap="none" strike="noStrike"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326" name="Google Shape;326;p22"/>
          <p:cNvCxnSpPr/>
          <p:nvPr/>
        </p:nvCxnSpPr>
        <p:spPr>
          <a:xfrm>
            <a:off x="14475844" y="-11"/>
            <a:ext cx="0" cy="3877500"/>
          </a:xfrm>
          <a:prstGeom prst="straightConnector1">
            <a:avLst/>
          </a:prstGeom>
          <a:noFill/>
          <a:ln cap="flat" cmpd="sng" w="19050">
            <a:solidFill>
              <a:srgbClr val="FF6A3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27" name="Google Shape;327;p22"/>
          <p:cNvCxnSpPr/>
          <p:nvPr/>
        </p:nvCxnSpPr>
        <p:spPr>
          <a:xfrm>
            <a:off x="14475850" y="6859925"/>
            <a:ext cx="0" cy="1061700"/>
          </a:xfrm>
          <a:prstGeom prst="straightConnector1">
            <a:avLst/>
          </a:prstGeom>
          <a:noFill/>
          <a:ln cap="flat" cmpd="sng" w="19050">
            <a:solidFill>
              <a:srgbClr val="FF6A39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8" name="Google Shape;328;p22"/>
          <p:cNvSpPr txBox="1"/>
          <p:nvPr/>
        </p:nvSpPr>
        <p:spPr>
          <a:xfrm rot="-5400000">
            <a:off x="12971200" y="5038125"/>
            <a:ext cx="3009300" cy="6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47725" lIns="147725" spcFirstLastPara="1" rIns="147725" wrap="square" tIns="147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0" i="0" lang="es-MX" sz="2300" u="none" cap="none" strike="noStrike">
                <a:solidFill>
                  <a:srgbClr val="D8D8D8"/>
                </a:solidFill>
                <a:latin typeface="Montserrat"/>
                <a:ea typeface="Montserrat"/>
                <a:cs typeface="Montserrat"/>
                <a:sym typeface="Montserrat"/>
              </a:rPr>
              <a:t>Colores</a:t>
            </a:r>
            <a:endParaRPr b="0" i="0" sz="2300" u="none" cap="none" strike="noStrike">
              <a:solidFill>
                <a:srgbClr val="D8D8D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29" name="Google Shape;329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8500" y="709642"/>
            <a:ext cx="1430575" cy="126308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22"/>
          <p:cNvSpPr txBox="1"/>
          <p:nvPr/>
        </p:nvSpPr>
        <p:spPr>
          <a:xfrm>
            <a:off x="2295842" y="414450"/>
            <a:ext cx="9218400" cy="71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47725" lIns="147725" spcFirstLastPara="1" rIns="147725" wrap="square" tIns="147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-MX" sz="4000" u="none" cap="none" strike="noStrike">
                <a:solidFill>
                  <a:srgbClr val="16181C"/>
                </a:solidFill>
                <a:latin typeface="Montserrat"/>
                <a:ea typeface="Montserrat"/>
                <a:cs typeface="Montserrat"/>
                <a:sym typeface="Montserrat"/>
              </a:rPr>
              <a:t>Colores</a:t>
            </a:r>
            <a:endParaRPr b="0" i="0" sz="4000" u="none" cap="none" strike="noStrike">
              <a:solidFill>
                <a:srgbClr val="16181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5" name="Google Shape;335;p23"/>
          <p:cNvCxnSpPr/>
          <p:nvPr/>
        </p:nvCxnSpPr>
        <p:spPr>
          <a:xfrm>
            <a:off x="14475844" y="-11"/>
            <a:ext cx="0" cy="3877500"/>
          </a:xfrm>
          <a:prstGeom prst="straightConnector1">
            <a:avLst/>
          </a:prstGeom>
          <a:noFill/>
          <a:ln cap="flat" cmpd="sng" w="19050">
            <a:solidFill>
              <a:srgbClr val="FF6A3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36" name="Google Shape;336;p23"/>
          <p:cNvCxnSpPr/>
          <p:nvPr/>
        </p:nvCxnSpPr>
        <p:spPr>
          <a:xfrm>
            <a:off x="14475850" y="6859925"/>
            <a:ext cx="0" cy="1061700"/>
          </a:xfrm>
          <a:prstGeom prst="straightConnector1">
            <a:avLst/>
          </a:prstGeom>
          <a:noFill/>
          <a:ln cap="flat" cmpd="sng" w="19050">
            <a:solidFill>
              <a:srgbClr val="FF6A39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37" name="Google Shape;337;p23"/>
          <p:cNvSpPr txBox="1"/>
          <p:nvPr/>
        </p:nvSpPr>
        <p:spPr>
          <a:xfrm rot="-5400000">
            <a:off x="12971200" y="5038125"/>
            <a:ext cx="3009300" cy="6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47725" lIns="147725" spcFirstLastPara="1" rIns="147725" wrap="square" tIns="147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0" i="0" lang="es-MX" sz="2300" u="none" cap="none" strike="noStrike">
                <a:solidFill>
                  <a:srgbClr val="D8D8D8"/>
                </a:solidFill>
                <a:latin typeface="Montserrat"/>
                <a:ea typeface="Montserrat"/>
                <a:cs typeface="Montserrat"/>
                <a:sym typeface="Montserrat"/>
              </a:rPr>
              <a:t>Decorativo</a:t>
            </a:r>
            <a:endParaRPr b="0" i="0" sz="2300" u="none" cap="none" strike="noStrike">
              <a:solidFill>
                <a:srgbClr val="D8D8D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38" name="Google Shape;338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8500" y="709642"/>
            <a:ext cx="1430575" cy="126308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23"/>
          <p:cNvSpPr txBox="1"/>
          <p:nvPr/>
        </p:nvSpPr>
        <p:spPr>
          <a:xfrm>
            <a:off x="2295842" y="414450"/>
            <a:ext cx="9218400" cy="71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47725" lIns="147725" spcFirstLastPara="1" rIns="147725" wrap="square" tIns="147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-MX" sz="4000" u="none" cap="none" strike="noStrike">
                <a:solidFill>
                  <a:srgbClr val="16181C"/>
                </a:solidFill>
                <a:latin typeface="Montserrat"/>
                <a:ea typeface="Montserrat"/>
                <a:cs typeface="Montserrat"/>
                <a:sym typeface="Montserrat"/>
              </a:rPr>
              <a:t>Elementos disponibles</a:t>
            </a:r>
            <a:endParaRPr b="0" i="0" sz="4000" u="none" cap="none" strike="noStrike">
              <a:solidFill>
                <a:srgbClr val="16181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40" name="Google Shape;340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29078" y="1926335"/>
            <a:ext cx="1807243" cy="207691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316713" y="1925463"/>
            <a:ext cx="1807250" cy="2078639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23"/>
          <p:cNvSpPr/>
          <p:nvPr/>
        </p:nvSpPr>
        <p:spPr>
          <a:xfrm>
            <a:off x="8723925" y="0"/>
            <a:ext cx="3400500" cy="7986300"/>
          </a:xfrm>
          <a:prstGeom prst="rect">
            <a:avLst/>
          </a:prstGeom>
          <a:solidFill>
            <a:srgbClr val="18222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3" name="Google Shape;343;p2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561013" y="1925475"/>
            <a:ext cx="1726326" cy="1983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2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667600" y="4579863"/>
            <a:ext cx="2195876" cy="252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2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195763" y="4579883"/>
            <a:ext cx="2195876" cy="252523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2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9430975" y="4690706"/>
            <a:ext cx="2003124" cy="23035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1" name="Google Shape;351;p24"/>
          <p:cNvCxnSpPr/>
          <p:nvPr/>
        </p:nvCxnSpPr>
        <p:spPr>
          <a:xfrm>
            <a:off x="14475844" y="-11"/>
            <a:ext cx="0" cy="3877500"/>
          </a:xfrm>
          <a:prstGeom prst="straightConnector1">
            <a:avLst/>
          </a:prstGeom>
          <a:noFill/>
          <a:ln cap="flat" cmpd="sng" w="19050">
            <a:solidFill>
              <a:srgbClr val="FF6A3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52" name="Google Shape;352;p24"/>
          <p:cNvCxnSpPr/>
          <p:nvPr/>
        </p:nvCxnSpPr>
        <p:spPr>
          <a:xfrm>
            <a:off x="14475850" y="6859925"/>
            <a:ext cx="0" cy="1061700"/>
          </a:xfrm>
          <a:prstGeom prst="straightConnector1">
            <a:avLst/>
          </a:prstGeom>
          <a:noFill/>
          <a:ln cap="flat" cmpd="sng" w="19050">
            <a:solidFill>
              <a:srgbClr val="FF6A39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53" name="Google Shape;353;p24"/>
          <p:cNvSpPr txBox="1"/>
          <p:nvPr/>
        </p:nvSpPr>
        <p:spPr>
          <a:xfrm rot="-5400000">
            <a:off x="12971200" y="5038125"/>
            <a:ext cx="3009300" cy="6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47725" lIns="147725" spcFirstLastPara="1" rIns="147725" wrap="square" tIns="147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0" i="0" lang="es-MX" sz="2300" u="none" cap="none" strike="noStrike">
                <a:solidFill>
                  <a:srgbClr val="D8D8D8"/>
                </a:solidFill>
                <a:latin typeface="Montserrat"/>
                <a:ea typeface="Montserrat"/>
                <a:cs typeface="Montserrat"/>
                <a:sym typeface="Montserrat"/>
              </a:rPr>
              <a:t>Decorativo</a:t>
            </a:r>
            <a:endParaRPr b="0" i="0" sz="2300" u="none" cap="none" strike="noStrike">
              <a:solidFill>
                <a:srgbClr val="D8D8D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54" name="Google Shape;354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8500" y="709642"/>
            <a:ext cx="1430575" cy="126308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24"/>
          <p:cNvSpPr txBox="1"/>
          <p:nvPr/>
        </p:nvSpPr>
        <p:spPr>
          <a:xfrm>
            <a:off x="2295842" y="414450"/>
            <a:ext cx="9218400" cy="71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47725" lIns="147725" spcFirstLastPara="1" rIns="147725" wrap="square" tIns="147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-MX" sz="4000" u="none" cap="none" strike="noStrike">
                <a:solidFill>
                  <a:srgbClr val="16181C"/>
                </a:solidFill>
                <a:latin typeface="Montserrat"/>
                <a:ea typeface="Montserrat"/>
                <a:cs typeface="Montserrat"/>
                <a:sym typeface="Montserrat"/>
              </a:rPr>
              <a:t>Elementos disponibles</a:t>
            </a:r>
            <a:endParaRPr b="0" i="0" sz="4000" u="none" cap="none" strike="noStrike">
              <a:solidFill>
                <a:srgbClr val="16181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56" name="Google Shape;356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13788" y="3705677"/>
            <a:ext cx="3384331" cy="841873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24"/>
          <p:cNvSpPr txBox="1"/>
          <p:nvPr/>
        </p:nvSpPr>
        <p:spPr>
          <a:xfrm>
            <a:off x="4598125" y="3285525"/>
            <a:ext cx="657900" cy="5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147725" lIns="147725" spcFirstLastPara="1" rIns="147725" wrap="square" tIns="147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0" lang="es-MX" sz="2600" u="none" cap="none" strike="noStrike">
                <a:solidFill>
                  <a:srgbClr val="FF6A39"/>
                </a:solidFill>
                <a:latin typeface="Montserrat"/>
                <a:ea typeface="Montserrat"/>
                <a:cs typeface="Montserrat"/>
                <a:sym typeface="Montserrat"/>
              </a:rPr>
              <a:t>*</a:t>
            </a:r>
            <a:endParaRPr b="0" i="0" sz="2600" u="none" cap="none" strike="noStrike">
              <a:solidFill>
                <a:srgbClr val="FF6A3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8" name="Google Shape;358;p24"/>
          <p:cNvSpPr/>
          <p:nvPr/>
        </p:nvSpPr>
        <p:spPr>
          <a:xfrm>
            <a:off x="498500" y="7105328"/>
            <a:ext cx="4938280" cy="447444"/>
          </a:xfrm>
          <a:prstGeom prst="rect">
            <a:avLst/>
          </a:prstGeom>
          <a:solidFill>
            <a:srgbClr val="FF6A39"/>
          </a:solidFill>
          <a:ln>
            <a:noFill/>
          </a:ln>
        </p:spPr>
        <p:txBody>
          <a:bodyPr anchorCtr="0" anchor="ctr" bIns="147725" lIns="147725" spcFirstLastPara="1" rIns="147725" wrap="square" tIns="147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t/>
            </a:r>
            <a:endParaRPr b="0" i="0" sz="23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359" name="Google Shape;359;p24"/>
          <p:cNvSpPr txBox="1"/>
          <p:nvPr/>
        </p:nvSpPr>
        <p:spPr>
          <a:xfrm>
            <a:off x="704874" y="7115442"/>
            <a:ext cx="4546500" cy="4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47725" lIns="147725" spcFirstLastPara="1" rIns="147725" wrap="square" tIns="147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MX" sz="1800" u="none" cap="none" strike="noStrike">
                <a:solidFill>
                  <a:srgbClr val="EDEDED"/>
                </a:solidFill>
                <a:latin typeface="Montserrat"/>
                <a:ea typeface="Montserrat"/>
                <a:cs typeface="Montserrat"/>
                <a:sym typeface="Montserrat"/>
              </a:rPr>
              <a:t>* Recuerda usar múltiplos de 2</a:t>
            </a:r>
            <a:endParaRPr b="0" i="0" sz="1800" u="none" cap="none" strike="noStrike">
              <a:solidFill>
                <a:srgbClr val="EDEDE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60" name="Google Shape;360;p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flipH="1">
            <a:off x="6619228" y="2273775"/>
            <a:ext cx="240704" cy="3374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2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82450" y="3719512"/>
            <a:ext cx="2165350" cy="48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40672" y="3870854"/>
            <a:ext cx="1430575" cy="126308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p24"/>
          <p:cNvSpPr txBox="1"/>
          <p:nvPr/>
        </p:nvSpPr>
        <p:spPr>
          <a:xfrm>
            <a:off x="12644050" y="3285525"/>
            <a:ext cx="607200" cy="5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147725" lIns="147725" spcFirstLastPara="1" rIns="147725" wrap="square" tIns="147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0" lang="es-MX" sz="2600" u="none" cap="none" strike="noStrike">
                <a:solidFill>
                  <a:srgbClr val="FF6A39"/>
                </a:solidFill>
                <a:latin typeface="Montserrat"/>
                <a:ea typeface="Montserrat"/>
                <a:cs typeface="Montserrat"/>
                <a:sym typeface="Montserrat"/>
              </a:rPr>
              <a:t>*</a:t>
            </a:r>
            <a:endParaRPr b="0" i="0" sz="2600" u="none" cap="none" strike="noStrike">
              <a:solidFill>
                <a:srgbClr val="FF6A3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4" name="Google Shape;364;p24"/>
          <p:cNvSpPr txBox="1"/>
          <p:nvPr/>
        </p:nvSpPr>
        <p:spPr>
          <a:xfrm>
            <a:off x="9979175" y="3285525"/>
            <a:ext cx="6072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147725" lIns="147725" spcFirstLastPara="1" rIns="147725" wrap="square" tIns="147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0" lang="es-MX" sz="2600" u="none" cap="none" strike="noStrike">
                <a:solidFill>
                  <a:srgbClr val="FF6A39"/>
                </a:solidFill>
                <a:latin typeface="Montserrat"/>
                <a:ea typeface="Montserrat"/>
                <a:cs typeface="Montserrat"/>
                <a:sym typeface="Montserrat"/>
              </a:rPr>
              <a:t>*</a:t>
            </a:r>
            <a:endParaRPr b="0" i="0" sz="2600" u="none" cap="none" strike="noStrike">
              <a:solidFill>
                <a:srgbClr val="FF6A3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6181C"/>
        </a:solidFill>
      </p:bgPr>
    </p:bg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25"/>
          <p:cNvSpPr txBox="1"/>
          <p:nvPr/>
        </p:nvSpPr>
        <p:spPr>
          <a:xfrm>
            <a:off x="2295842" y="414450"/>
            <a:ext cx="9218400" cy="71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47725" lIns="147725" spcFirstLastPara="1" rIns="147725" wrap="square" tIns="147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-MX" sz="40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Elementos disponibles</a:t>
            </a:r>
            <a:endParaRPr b="0" i="0" sz="40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0" name="Google Shape;370;p25"/>
          <p:cNvSpPr txBox="1"/>
          <p:nvPr/>
        </p:nvSpPr>
        <p:spPr>
          <a:xfrm>
            <a:off x="4470825" y="3285525"/>
            <a:ext cx="912600" cy="5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47725" lIns="147725" spcFirstLastPara="1" rIns="147725" wrap="square" tIns="147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0" lang="es-MX" sz="2600" u="none" cap="none" strike="noStrike">
                <a:solidFill>
                  <a:srgbClr val="FF6A39"/>
                </a:solidFill>
                <a:latin typeface="Montserrat"/>
                <a:ea typeface="Montserrat"/>
                <a:cs typeface="Montserrat"/>
                <a:sym typeface="Montserrat"/>
              </a:rPr>
              <a:t>*</a:t>
            </a:r>
            <a:endParaRPr b="0" i="0" sz="2600" u="none" cap="none" strike="noStrike">
              <a:solidFill>
                <a:srgbClr val="FF6A3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1" name="Google Shape;371;p25"/>
          <p:cNvSpPr/>
          <p:nvPr/>
        </p:nvSpPr>
        <p:spPr>
          <a:xfrm>
            <a:off x="498500" y="7105328"/>
            <a:ext cx="4938280" cy="447444"/>
          </a:xfrm>
          <a:prstGeom prst="rect">
            <a:avLst/>
          </a:prstGeom>
          <a:solidFill>
            <a:srgbClr val="FF6A39"/>
          </a:solidFill>
          <a:ln>
            <a:noFill/>
          </a:ln>
        </p:spPr>
        <p:txBody>
          <a:bodyPr anchorCtr="0" anchor="ctr" bIns="147725" lIns="147725" spcFirstLastPara="1" rIns="147725" wrap="square" tIns="147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t/>
            </a:r>
            <a:endParaRPr b="0" i="0" sz="23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372" name="Google Shape;372;p25"/>
          <p:cNvSpPr txBox="1"/>
          <p:nvPr/>
        </p:nvSpPr>
        <p:spPr>
          <a:xfrm>
            <a:off x="704874" y="7075748"/>
            <a:ext cx="4546390" cy="447444"/>
          </a:xfrm>
          <a:prstGeom prst="rect">
            <a:avLst/>
          </a:prstGeom>
          <a:noFill/>
          <a:ln>
            <a:noFill/>
          </a:ln>
        </p:spPr>
        <p:txBody>
          <a:bodyPr anchorCtr="0" anchor="t" bIns="147725" lIns="147725" spcFirstLastPara="1" rIns="147725" wrap="square" tIns="147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MX" sz="1800" u="none" cap="none" strike="noStrike">
                <a:solidFill>
                  <a:srgbClr val="EDEDED"/>
                </a:solidFill>
                <a:latin typeface="Montserrat"/>
                <a:ea typeface="Montserrat"/>
                <a:cs typeface="Montserrat"/>
                <a:sym typeface="Montserrat"/>
              </a:rPr>
              <a:t>* Recuerda usar múltiplos de 2</a:t>
            </a:r>
            <a:endParaRPr b="0" i="0" sz="1800" u="none" cap="none" strike="noStrike">
              <a:solidFill>
                <a:srgbClr val="EDEDE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73" name="Google Shape;373;p25"/>
          <p:cNvCxnSpPr/>
          <p:nvPr/>
        </p:nvCxnSpPr>
        <p:spPr>
          <a:xfrm>
            <a:off x="14475844" y="-11"/>
            <a:ext cx="0" cy="3877500"/>
          </a:xfrm>
          <a:prstGeom prst="straightConnector1">
            <a:avLst/>
          </a:prstGeom>
          <a:noFill/>
          <a:ln cap="flat" cmpd="sng" w="19050">
            <a:solidFill>
              <a:srgbClr val="FF6A3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74" name="Google Shape;374;p25"/>
          <p:cNvCxnSpPr/>
          <p:nvPr/>
        </p:nvCxnSpPr>
        <p:spPr>
          <a:xfrm>
            <a:off x="14475850" y="6859925"/>
            <a:ext cx="0" cy="1061700"/>
          </a:xfrm>
          <a:prstGeom prst="straightConnector1">
            <a:avLst/>
          </a:prstGeom>
          <a:noFill/>
          <a:ln cap="flat" cmpd="sng" w="19050">
            <a:solidFill>
              <a:srgbClr val="FF6A39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75" name="Google Shape;375;p25"/>
          <p:cNvSpPr txBox="1"/>
          <p:nvPr/>
        </p:nvSpPr>
        <p:spPr>
          <a:xfrm rot="-5400000">
            <a:off x="12971200" y="5038125"/>
            <a:ext cx="3009300" cy="6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47725" lIns="147725" spcFirstLastPara="1" rIns="147725" wrap="square" tIns="147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0" i="0" lang="es-MX" sz="23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Decorativos</a:t>
            </a:r>
            <a:endParaRPr b="0" i="0" sz="23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76" name="Google Shape;376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13788" y="3699823"/>
            <a:ext cx="3384330" cy="841873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flipH="1">
            <a:off x="6603688" y="2273776"/>
            <a:ext cx="240703" cy="3374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994881" y="3719512"/>
            <a:ext cx="2165351" cy="48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2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340672" y="3891337"/>
            <a:ext cx="1430575" cy="8298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p2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flipH="1">
            <a:off x="498499" y="731301"/>
            <a:ext cx="1430575" cy="82989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p25"/>
          <p:cNvSpPr txBox="1"/>
          <p:nvPr/>
        </p:nvSpPr>
        <p:spPr>
          <a:xfrm>
            <a:off x="12618700" y="3285525"/>
            <a:ext cx="6579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147725" lIns="147725" spcFirstLastPara="1" rIns="147725" wrap="square" tIns="147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0" lang="es-MX" sz="2600" u="none" cap="none" strike="noStrike">
                <a:solidFill>
                  <a:srgbClr val="FF6A39"/>
                </a:solidFill>
                <a:latin typeface="Montserrat"/>
                <a:ea typeface="Montserrat"/>
                <a:cs typeface="Montserrat"/>
                <a:sym typeface="Montserrat"/>
              </a:rPr>
              <a:t>*</a:t>
            </a:r>
            <a:endParaRPr b="0" i="0" sz="2600" u="none" cap="none" strike="noStrike">
              <a:solidFill>
                <a:srgbClr val="FF6A3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2" name="Google Shape;382;p25"/>
          <p:cNvSpPr txBox="1"/>
          <p:nvPr/>
        </p:nvSpPr>
        <p:spPr>
          <a:xfrm>
            <a:off x="9826525" y="3285525"/>
            <a:ext cx="912600" cy="5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47725" lIns="147725" spcFirstLastPara="1" rIns="147725" wrap="square" tIns="147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0" lang="es-MX" sz="2600" u="none" cap="none" strike="noStrike">
                <a:solidFill>
                  <a:srgbClr val="FF6A39"/>
                </a:solidFill>
                <a:latin typeface="Montserrat"/>
                <a:ea typeface="Montserrat"/>
                <a:cs typeface="Montserrat"/>
                <a:sym typeface="Montserrat"/>
              </a:rPr>
              <a:t>*</a:t>
            </a:r>
            <a:endParaRPr b="0" i="0" sz="2600" u="none" cap="none" strike="noStrike">
              <a:solidFill>
                <a:srgbClr val="FF6A3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6A39"/>
        </a:solidFill>
      </p:bgPr>
    </p:bg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7" name="Google Shape;387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59667" y="2503988"/>
            <a:ext cx="1653053" cy="164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76994" y="2564262"/>
            <a:ext cx="2858959" cy="1520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991990" y="5009439"/>
            <a:ext cx="1653053" cy="1094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897249" y="5261983"/>
            <a:ext cx="2634132" cy="50345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91" name="Google Shape;391;p26"/>
          <p:cNvCxnSpPr/>
          <p:nvPr/>
        </p:nvCxnSpPr>
        <p:spPr>
          <a:xfrm>
            <a:off x="14475844" y="-11"/>
            <a:ext cx="0" cy="38775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92" name="Google Shape;392;p26"/>
          <p:cNvCxnSpPr/>
          <p:nvPr/>
        </p:nvCxnSpPr>
        <p:spPr>
          <a:xfrm>
            <a:off x="14475850" y="6859925"/>
            <a:ext cx="0" cy="10617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3" name="Google Shape;393;p26"/>
          <p:cNvSpPr txBox="1"/>
          <p:nvPr/>
        </p:nvSpPr>
        <p:spPr>
          <a:xfrm rot="-5400000">
            <a:off x="12971200" y="5038125"/>
            <a:ext cx="3009300" cy="6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47725" lIns="147725" spcFirstLastPara="1" rIns="147725" wrap="square" tIns="147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0" i="0" lang="es-MX" sz="23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Blanco</a:t>
            </a:r>
            <a:endParaRPr b="0" i="0" sz="23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94" name="Google Shape;394;p2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flipH="1">
            <a:off x="498499" y="731301"/>
            <a:ext cx="1430575" cy="82989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p26"/>
          <p:cNvSpPr txBox="1"/>
          <p:nvPr/>
        </p:nvSpPr>
        <p:spPr>
          <a:xfrm>
            <a:off x="2295842" y="414450"/>
            <a:ext cx="9218400" cy="71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47725" lIns="147725" spcFirstLastPara="1" rIns="147725" wrap="square" tIns="147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-MX" sz="40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Logos</a:t>
            </a:r>
            <a:endParaRPr b="0" i="0" sz="40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96" name="Google Shape;396;p2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869797" y="3157850"/>
            <a:ext cx="2548060" cy="106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p2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0801750" y="2719592"/>
            <a:ext cx="3124926" cy="18417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2" name="Google Shape;402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6994" y="2556455"/>
            <a:ext cx="2858959" cy="1520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59666" y="2503988"/>
            <a:ext cx="1653053" cy="164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991990" y="5008081"/>
            <a:ext cx="1653053" cy="1096007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p2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897249" y="5263003"/>
            <a:ext cx="2634132" cy="50141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6" name="Google Shape;406;p27"/>
          <p:cNvCxnSpPr/>
          <p:nvPr/>
        </p:nvCxnSpPr>
        <p:spPr>
          <a:xfrm>
            <a:off x="14475844" y="-11"/>
            <a:ext cx="0" cy="3877500"/>
          </a:xfrm>
          <a:prstGeom prst="straightConnector1">
            <a:avLst/>
          </a:prstGeom>
          <a:noFill/>
          <a:ln cap="flat" cmpd="sng" w="19050">
            <a:solidFill>
              <a:srgbClr val="FF6A3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07" name="Google Shape;407;p27"/>
          <p:cNvCxnSpPr/>
          <p:nvPr/>
        </p:nvCxnSpPr>
        <p:spPr>
          <a:xfrm>
            <a:off x="14475850" y="6859925"/>
            <a:ext cx="0" cy="1061700"/>
          </a:xfrm>
          <a:prstGeom prst="straightConnector1">
            <a:avLst/>
          </a:prstGeom>
          <a:noFill/>
          <a:ln cap="flat" cmpd="sng" w="19050">
            <a:solidFill>
              <a:srgbClr val="FF6A39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08" name="Google Shape;408;p27"/>
          <p:cNvSpPr txBox="1"/>
          <p:nvPr/>
        </p:nvSpPr>
        <p:spPr>
          <a:xfrm rot="-5400000">
            <a:off x="12971200" y="5038125"/>
            <a:ext cx="3009300" cy="6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47725" lIns="147725" spcFirstLastPara="1" rIns="147725" wrap="square" tIns="147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0" i="0" lang="es-MX" sz="2300" u="none" cap="none" strike="noStrike">
                <a:solidFill>
                  <a:srgbClr val="D8D8D8"/>
                </a:solidFill>
                <a:latin typeface="Montserrat"/>
                <a:ea typeface="Montserrat"/>
                <a:cs typeface="Montserrat"/>
                <a:sym typeface="Montserrat"/>
              </a:rPr>
              <a:t>Negro</a:t>
            </a:r>
            <a:endParaRPr b="0" i="0" sz="2300" u="none" cap="none" strike="noStrike">
              <a:solidFill>
                <a:srgbClr val="D8D8D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09" name="Google Shape;409;p2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98500" y="709642"/>
            <a:ext cx="1430575" cy="126308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Google Shape;410;p27"/>
          <p:cNvSpPr txBox="1"/>
          <p:nvPr/>
        </p:nvSpPr>
        <p:spPr>
          <a:xfrm>
            <a:off x="2295842" y="414450"/>
            <a:ext cx="9218400" cy="71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47725" lIns="147725" spcFirstLastPara="1" rIns="147725" wrap="square" tIns="147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-MX" sz="4000" u="none" cap="none" strike="noStrike">
                <a:solidFill>
                  <a:srgbClr val="FF6A39"/>
                </a:solidFill>
                <a:latin typeface="Montserrat"/>
                <a:ea typeface="Montserrat"/>
                <a:cs typeface="Montserrat"/>
                <a:sym typeface="Montserrat"/>
              </a:rPr>
              <a:t>Logos</a:t>
            </a:r>
            <a:endParaRPr b="0" i="0" sz="4000" u="none" cap="none" strike="noStrike">
              <a:solidFill>
                <a:srgbClr val="FF6A3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11" name="Google Shape;411;p2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704497" y="3005446"/>
            <a:ext cx="2548089" cy="106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p2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0801746" y="2615450"/>
            <a:ext cx="3124929" cy="184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7" name="Google Shape;417;p28"/>
          <p:cNvPicPr preferRelativeResize="0"/>
          <p:nvPr/>
        </p:nvPicPr>
        <p:blipFill rotWithShape="1">
          <a:blip r:embed="rId3">
            <a:alphaModFix/>
          </a:blip>
          <a:srcRect b="0" l="69" r="58" t="0"/>
          <a:stretch/>
        </p:blipFill>
        <p:spPr>
          <a:xfrm>
            <a:off x="976993" y="2564262"/>
            <a:ext cx="2858959" cy="1520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28"/>
          <p:cNvPicPr preferRelativeResize="0"/>
          <p:nvPr/>
        </p:nvPicPr>
        <p:blipFill rotWithShape="1">
          <a:blip r:embed="rId4">
            <a:alphaModFix/>
          </a:blip>
          <a:srcRect b="58" l="0" r="0" t="58"/>
          <a:stretch/>
        </p:blipFill>
        <p:spPr>
          <a:xfrm>
            <a:off x="4759667" y="2503987"/>
            <a:ext cx="1653053" cy="164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28"/>
          <p:cNvPicPr preferRelativeResize="0"/>
          <p:nvPr/>
        </p:nvPicPr>
        <p:blipFill rotWithShape="1">
          <a:blip r:embed="rId5">
            <a:alphaModFix/>
          </a:blip>
          <a:srcRect b="0" l="59" r="49" t="0"/>
          <a:stretch/>
        </p:blipFill>
        <p:spPr>
          <a:xfrm>
            <a:off x="4991989" y="5008208"/>
            <a:ext cx="1653053" cy="1095754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p28"/>
          <p:cNvPicPr preferRelativeResize="0"/>
          <p:nvPr/>
        </p:nvPicPr>
        <p:blipFill rotWithShape="1">
          <a:blip r:embed="rId6">
            <a:alphaModFix/>
          </a:blip>
          <a:srcRect b="0" l="237" r="227" t="0"/>
          <a:stretch/>
        </p:blipFill>
        <p:spPr>
          <a:xfrm>
            <a:off x="7897249" y="5261983"/>
            <a:ext cx="2634132" cy="50141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21" name="Google Shape;421;p28"/>
          <p:cNvCxnSpPr/>
          <p:nvPr/>
        </p:nvCxnSpPr>
        <p:spPr>
          <a:xfrm>
            <a:off x="14475844" y="-11"/>
            <a:ext cx="0" cy="3877500"/>
          </a:xfrm>
          <a:prstGeom prst="straightConnector1">
            <a:avLst/>
          </a:prstGeom>
          <a:noFill/>
          <a:ln cap="flat" cmpd="sng" w="19050">
            <a:solidFill>
              <a:srgbClr val="FF6A3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22" name="Google Shape;422;p28"/>
          <p:cNvCxnSpPr/>
          <p:nvPr/>
        </p:nvCxnSpPr>
        <p:spPr>
          <a:xfrm>
            <a:off x="14475850" y="6859925"/>
            <a:ext cx="0" cy="1061700"/>
          </a:xfrm>
          <a:prstGeom prst="straightConnector1">
            <a:avLst/>
          </a:prstGeom>
          <a:noFill/>
          <a:ln cap="flat" cmpd="sng" w="19050">
            <a:solidFill>
              <a:srgbClr val="FF6A39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3" name="Google Shape;423;p28"/>
          <p:cNvSpPr txBox="1"/>
          <p:nvPr/>
        </p:nvSpPr>
        <p:spPr>
          <a:xfrm rot="-5400000">
            <a:off x="12971200" y="5038125"/>
            <a:ext cx="3009300" cy="6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47725" lIns="147725" spcFirstLastPara="1" rIns="147725" wrap="square" tIns="147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0" i="0" lang="es-MX" sz="2300" u="none" cap="none" strike="noStrike">
                <a:solidFill>
                  <a:srgbClr val="D8D8D8"/>
                </a:solidFill>
                <a:latin typeface="Montserrat"/>
                <a:ea typeface="Montserrat"/>
                <a:cs typeface="Montserrat"/>
                <a:sym typeface="Montserrat"/>
              </a:rPr>
              <a:t>Naranja</a:t>
            </a:r>
            <a:endParaRPr b="0" i="0" sz="2300" u="none" cap="none" strike="noStrike">
              <a:solidFill>
                <a:srgbClr val="D8D8D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24" name="Google Shape;424;p2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98500" y="709642"/>
            <a:ext cx="1430575" cy="126308"/>
          </a:xfrm>
          <a:prstGeom prst="rect">
            <a:avLst/>
          </a:prstGeom>
          <a:noFill/>
          <a:ln>
            <a:noFill/>
          </a:ln>
        </p:spPr>
      </p:pic>
      <p:sp>
        <p:nvSpPr>
          <p:cNvPr id="425" name="Google Shape;425;p28"/>
          <p:cNvSpPr txBox="1"/>
          <p:nvPr/>
        </p:nvSpPr>
        <p:spPr>
          <a:xfrm>
            <a:off x="2295842" y="414450"/>
            <a:ext cx="9218400" cy="71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47725" lIns="147725" spcFirstLastPara="1" rIns="147725" wrap="square" tIns="147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-MX" sz="4000" u="none" cap="none" strike="noStrike">
                <a:solidFill>
                  <a:srgbClr val="FF6A39"/>
                </a:solidFill>
                <a:latin typeface="Montserrat"/>
                <a:ea typeface="Montserrat"/>
                <a:cs typeface="Montserrat"/>
                <a:sym typeface="Montserrat"/>
              </a:rPr>
              <a:t>Logos</a:t>
            </a:r>
            <a:endParaRPr b="0" i="0" sz="4000" u="none" cap="none" strike="noStrike">
              <a:solidFill>
                <a:srgbClr val="FF6A3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26" name="Google Shape;426;p2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704498" y="2987524"/>
            <a:ext cx="2634125" cy="1097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2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1123478" y="2661200"/>
            <a:ext cx="2969674" cy="175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29"/>
          <p:cNvSpPr txBox="1"/>
          <p:nvPr/>
        </p:nvSpPr>
        <p:spPr>
          <a:xfrm>
            <a:off x="1012136" y="342369"/>
            <a:ext cx="3335700" cy="7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47725" lIns="147725" spcFirstLastPara="1" rIns="147725" wrap="square" tIns="147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b="1" i="0" lang="es-MX" sz="3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Íconos</a:t>
            </a:r>
            <a:endParaRPr b="1" i="0" sz="39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33" name="Google Shape;433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44369" y="1816845"/>
            <a:ext cx="1111239" cy="1062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Google Shape;434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01389" y="1866168"/>
            <a:ext cx="1089212" cy="100853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p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934758" y="1883532"/>
            <a:ext cx="985527" cy="1016011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Google Shape;436;p2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156787" y="1883532"/>
            <a:ext cx="1221241" cy="1016011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" name="Google Shape;437;p2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490157" y="1883532"/>
            <a:ext cx="912375" cy="1016011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p2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2590303" y="1871751"/>
            <a:ext cx="1180601" cy="1016011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p2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354550" y="3301084"/>
            <a:ext cx="1089213" cy="105751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Google Shape;440;p29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3836351" y="3360737"/>
            <a:ext cx="758725" cy="1030881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" name="Google Shape;441;p29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8168338" y="3456584"/>
            <a:ext cx="1089214" cy="827691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Google Shape;442;p29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0500224" y="3334954"/>
            <a:ext cx="849225" cy="98977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3" name="Google Shape;443;p29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12768243" y="3325564"/>
            <a:ext cx="849199" cy="100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4" name="Google Shape;444;p29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5947816" y="3360753"/>
            <a:ext cx="985525" cy="1030888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" name="Google Shape;445;p29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1396965" y="4783400"/>
            <a:ext cx="1010218" cy="1030881"/>
          </a:xfrm>
          <a:prstGeom prst="rect">
            <a:avLst/>
          </a:prstGeom>
          <a:noFill/>
          <a:ln>
            <a:noFill/>
          </a:ln>
        </p:spPr>
      </p:pic>
      <p:pic>
        <p:nvPicPr>
          <p:cNvPr id="446" name="Google Shape;446;p29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3668498" y="4784988"/>
            <a:ext cx="1017463" cy="1027784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" name="Google Shape;447;p29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5947776" y="4754856"/>
            <a:ext cx="1077125" cy="1088009"/>
          </a:xfrm>
          <a:prstGeom prst="rect">
            <a:avLst/>
          </a:prstGeom>
          <a:noFill/>
          <a:ln>
            <a:noFill/>
          </a:ln>
        </p:spPr>
      </p:pic>
      <p:pic>
        <p:nvPicPr>
          <p:cNvPr id="448" name="Google Shape;448;p29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8175642" y="4771850"/>
            <a:ext cx="1077136" cy="1053942"/>
          </a:xfrm>
          <a:prstGeom prst="rect">
            <a:avLst/>
          </a:prstGeom>
          <a:noFill/>
          <a:ln>
            <a:noFill/>
          </a:ln>
        </p:spPr>
      </p:pic>
      <p:pic>
        <p:nvPicPr>
          <p:cNvPr id="449" name="Google Shape;449;p29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10460643" y="4760088"/>
            <a:ext cx="986496" cy="1053943"/>
          </a:xfrm>
          <a:prstGeom prst="rect">
            <a:avLst/>
          </a:prstGeom>
          <a:noFill/>
          <a:ln>
            <a:noFill/>
          </a:ln>
        </p:spPr>
      </p:pic>
      <p:pic>
        <p:nvPicPr>
          <p:cNvPr id="450" name="Google Shape;450;p29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12648312" y="4771870"/>
            <a:ext cx="1018114" cy="1053942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" name="Google Shape;451;p29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1441634" y="6368256"/>
            <a:ext cx="927077" cy="1027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52" name="Google Shape;452;p29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3701932" y="6368256"/>
            <a:ext cx="883909" cy="1027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53" name="Google Shape;453;p29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5915878" y="6518318"/>
            <a:ext cx="1111237" cy="80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4" name="Google Shape;454;p29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8156800" y="6368256"/>
            <a:ext cx="1017523" cy="1027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55" name="Google Shape;455;p29"/>
          <p:cNvPicPr preferRelativeResize="0"/>
          <p:nvPr/>
        </p:nvPicPr>
        <p:blipFill rotWithShape="1">
          <a:blip r:embed="rId25">
            <a:alphaModFix/>
          </a:blip>
          <a:srcRect b="0" l="0" r="0" t="0"/>
          <a:stretch/>
        </p:blipFill>
        <p:spPr>
          <a:xfrm>
            <a:off x="10490678" y="6368256"/>
            <a:ext cx="978467" cy="1027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56" name="Google Shape;456;p29"/>
          <p:cNvPicPr preferRelativeResize="0"/>
          <p:nvPr/>
        </p:nvPicPr>
        <p:blipFill rotWithShape="1">
          <a:blip r:embed="rId26">
            <a:alphaModFix/>
          </a:blip>
          <a:srcRect b="0" l="0" r="0" t="0"/>
          <a:stretch/>
        </p:blipFill>
        <p:spPr>
          <a:xfrm>
            <a:off x="12782627" y="6368256"/>
            <a:ext cx="834575" cy="1027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3"/>
          <p:cNvPicPr preferRelativeResize="0"/>
          <p:nvPr/>
        </p:nvPicPr>
        <p:blipFill rotWithShape="1">
          <a:blip r:embed="rId3">
            <a:alphaModFix amt="50000"/>
          </a:blip>
          <a:srcRect b="47186" l="-33910" r="43795" t="-27793"/>
          <a:stretch/>
        </p:blipFill>
        <p:spPr>
          <a:xfrm>
            <a:off x="5728925" y="0"/>
            <a:ext cx="9393597" cy="7921626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3"/>
          <p:cNvSpPr txBox="1"/>
          <p:nvPr/>
        </p:nvSpPr>
        <p:spPr>
          <a:xfrm>
            <a:off x="1131995" y="3256848"/>
            <a:ext cx="9131700" cy="137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47725" lIns="147725" spcFirstLastPara="1" rIns="147725" wrap="square" tIns="147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Arial"/>
              <a:buNone/>
            </a:pPr>
            <a:r>
              <a:rPr b="1" i="0" lang="es-MX" sz="6500" u="none" cap="none" strike="noStrike">
                <a:solidFill>
                  <a:srgbClr val="0C0C0C"/>
                </a:solidFill>
                <a:latin typeface="Montserrat"/>
                <a:ea typeface="Montserrat"/>
                <a:cs typeface="Montserrat"/>
                <a:sym typeface="Montserrat"/>
              </a:rPr>
              <a:t>Título largo de </a:t>
            </a:r>
            <a:br>
              <a:rPr b="1" i="0" lang="es-MX" sz="6500" u="none" cap="none" strike="noStrike">
                <a:solidFill>
                  <a:srgbClr val="0C0C0C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1" i="0" lang="es-MX" sz="6500" u="none" cap="none" strike="noStrike">
                <a:solidFill>
                  <a:srgbClr val="0C0C0C"/>
                </a:solidFill>
                <a:latin typeface="Montserrat"/>
                <a:ea typeface="Montserrat"/>
                <a:cs typeface="Montserrat"/>
                <a:sym typeface="Montserrat"/>
              </a:rPr>
              <a:t>presentación</a:t>
            </a:r>
            <a:endParaRPr b="1" i="0" sz="6500" u="none" cap="none" strike="noStrike">
              <a:solidFill>
                <a:srgbClr val="0C0C0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5" name="Google Shape;85;p3"/>
          <p:cNvSpPr txBox="1"/>
          <p:nvPr/>
        </p:nvSpPr>
        <p:spPr>
          <a:xfrm>
            <a:off x="1109172" y="5280284"/>
            <a:ext cx="64851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147725" lIns="147725" spcFirstLastPara="1" rIns="147725" wrap="square" tIns="147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s-MX" sz="3200" u="none" cap="none" strike="noStrike">
                <a:solidFill>
                  <a:srgbClr val="FF6A39"/>
                </a:solidFill>
                <a:latin typeface="Montserrat"/>
                <a:ea typeface="Montserrat"/>
                <a:cs typeface="Montserrat"/>
                <a:sym typeface="Montserrat"/>
              </a:rPr>
              <a:t>Sesión 01</a:t>
            </a:r>
            <a:endParaRPr b="0" i="0" sz="3200" u="none" cap="none" strike="noStrike">
              <a:solidFill>
                <a:srgbClr val="FF6A3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86" name="Google Shape;86;p3"/>
          <p:cNvCxnSpPr/>
          <p:nvPr/>
        </p:nvCxnSpPr>
        <p:spPr>
          <a:xfrm>
            <a:off x="1298678" y="5042007"/>
            <a:ext cx="2896804" cy="0"/>
          </a:xfrm>
          <a:prstGeom prst="straightConnector1">
            <a:avLst/>
          </a:prstGeom>
          <a:noFill/>
          <a:ln cap="flat" cmpd="sng" w="28575">
            <a:solidFill>
              <a:srgbClr val="FF6A39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7" name="Google Shape;87;p3"/>
          <p:cNvSpPr txBox="1"/>
          <p:nvPr/>
        </p:nvSpPr>
        <p:spPr>
          <a:xfrm>
            <a:off x="1138749" y="2223166"/>
            <a:ext cx="8814900" cy="7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147725" lIns="147725" spcFirstLastPara="1" rIns="147725" wrap="square" tIns="147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b="1" i="0" lang="es-MX" sz="2900" u="none" cap="none" strike="noStrike">
                <a:solidFill>
                  <a:srgbClr val="FF6A39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Módulo: Nombre de módulo</a:t>
            </a:r>
            <a:endParaRPr b="1" i="0" sz="2900" u="none" cap="none" strike="noStrike">
              <a:solidFill>
                <a:srgbClr val="FF6A39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88" name="Google Shape;88;p3"/>
          <p:cNvPicPr preferRelativeResize="0"/>
          <p:nvPr/>
        </p:nvPicPr>
        <p:blipFill rotWithShape="1">
          <a:blip r:embed="rId4">
            <a:alphaModFix/>
          </a:blip>
          <a:srcRect b="0" l="49" r="39" t="0"/>
          <a:stretch/>
        </p:blipFill>
        <p:spPr>
          <a:xfrm>
            <a:off x="1132006" y="539999"/>
            <a:ext cx="2346950" cy="124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83390" y="7129922"/>
            <a:ext cx="1430575" cy="126308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214925" y="218975"/>
            <a:ext cx="5800607" cy="137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420125" y="2229426"/>
            <a:ext cx="4702399" cy="575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30"/>
          <p:cNvSpPr txBox="1"/>
          <p:nvPr/>
        </p:nvSpPr>
        <p:spPr>
          <a:xfrm>
            <a:off x="1012136" y="342369"/>
            <a:ext cx="3335700" cy="7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47725" lIns="147725" spcFirstLastPara="1" rIns="147725" wrap="square" tIns="147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b="1" i="0" lang="es-MX" sz="3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Íconos</a:t>
            </a:r>
            <a:endParaRPr b="1" i="0" sz="39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62" name="Google Shape;462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35355" y="1816851"/>
            <a:ext cx="912369" cy="1022847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39332" y="1959845"/>
            <a:ext cx="1089213" cy="879858"/>
          </a:xfrm>
          <a:prstGeom prst="rect">
            <a:avLst/>
          </a:prstGeom>
          <a:noFill/>
          <a:ln>
            <a:noFill/>
          </a:ln>
        </p:spPr>
      </p:pic>
      <p:pic>
        <p:nvPicPr>
          <p:cNvPr id="464" name="Google Shape;464;p3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890429" y="2017586"/>
            <a:ext cx="1080551" cy="821111"/>
          </a:xfrm>
          <a:prstGeom prst="rect">
            <a:avLst/>
          </a:prstGeom>
          <a:noFill/>
          <a:ln>
            <a:noFill/>
          </a:ln>
        </p:spPr>
      </p:pic>
      <p:pic>
        <p:nvPicPr>
          <p:cNvPr id="465" name="Google Shape;465;p3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281542" y="1884419"/>
            <a:ext cx="988490" cy="98849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6" name="Google Shape;466;p3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434133" y="1875120"/>
            <a:ext cx="1007086" cy="1007086"/>
          </a:xfrm>
          <a:prstGeom prst="rect">
            <a:avLst/>
          </a:prstGeom>
          <a:noFill/>
          <a:ln>
            <a:noFill/>
          </a:ln>
        </p:spPr>
      </p:pic>
      <p:pic>
        <p:nvPicPr>
          <p:cNvPr id="467" name="Google Shape;467;p3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2606673" y="1855630"/>
            <a:ext cx="1089214" cy="1089216"/>
          </a:xfrm>
          <a:prstGeom prst="rect">
            <a:avLst/>
          </a:prstGeom>
          <a:noFill/>
          <a:ln>
            <a:noFill/>
          </a:ln>
        </p:spPr>
      </p:pic>
      <p:pic>
        <p:nvPicPr>
          <p:cNvPr id="468" name="Google Shape;468;p3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404455" y="3350455"/>
            <a:ext cx="969951" cy="102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9" name="Google Shape;469;p30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3794814" y="3391006"/>
            <a:ext cx="912369" cy="912369"/>
          </a:xfrm>
          <a:prstGeom prst="rect">
            <a:avLst/>
          </a:prstGeom>
          <a:noFill/>
          <a:ln>
            <a:noFill/>
          </a:ln>
        </p:spPr>
      </p:pic>
      <p:pic>
        <p:nvPicPr>
          <p:cNvPr id="470" name="Google Shape;470;p30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5958082" y="3361741"/>
            <a:ext cx="1007106" cy="1007108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" name="Google Shape;471;p30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8256528" y="3350653"/>
            <a:ext cx="912368" cy="1011486"/>
          </a:xfrm>
          <a:prstGeom prst="rect">
            <a:avLst/>
          </a:prstGeom>
          <a:noFill/>
          <a:ln>
            <a:noFill/>
          </a:ln>
        </p:spPr>
      </p:pic>
      <p:pic>
        <p:nvPicPr>
          <p:cNvPr id="472" name="Google Shape;472;p30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10453253" y="3409102"/>
            <a:ext cx="912369" cy="912369"/>
          </a:xfrm>
          <a:prstGeom prst="rect">
            <a:avLst/>
          </a:prstGeom>
          <a:noFill/>
          <a:ln>
            <a:noFill/>
          </a:ln>
        </p:spPr>
      </p:pic>
      <p:pic>
        <p:nvPicPr>
          <p:cNvPr id="473" name="Google Shape;473;p30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12606694" y="3531597"/>
            <a:ext cx="1172881" cy="873966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" name="Google Shape;474;p30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1310285" y="4791006"/>
            <a:ext cx="988495" cy="1029686"/>
          </a:xfrm>
          <a:prstGeom prst="rect">
            <a:avLst/>
          </a:prstGeom>
          <a:noFill/>
          <a:ln>
            <a:noFill/>
          </a:ln>
        </p:spPr>
      </p:pic>
      <p:pic>
        <p:nvPicPr>
          <p:cNvPr id="475" name="Google Shape;475;p30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3622154" y="4854661"/>
            <a:ext cx="1089213" cy="878394"/>
          </a:xfrm>
          <a:prstGeom prst="rect">
            <a:avLst/>
          </a:prstGeom>
          <a:noFill/>
          <a:ln>
            <a:noFill/>
          </a:ln>
        </p:spPr>
      </p:pic>
      <p:pic>
        <p:nvPicPr>
          <p:cNvPr id="476" name="Google Shape;476;p30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5916560" y="4817005"/>
            <a:ext cx="1089215" cy="947153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" name="Google Shape;477;p30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8210966" y="4908913"/>
            <a:ext cx="988491" cy="79973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" name="Google Shape;478;p30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10407008" y="4791016"/>
            <a:ext cx="999129" cy="999132"/>
          </a:xfrm>
          <a:prstGeom prst="rect">
            <a:avLst/>
          </a:prstGeom>
          <a:noFill/>
          <a:ln>
            <a:noFill/>
          </a:ln>
        </p:spPr>
      </p:pic>
      <p:pic>
        <p:nvPicPr>
          <p:cNvPr id="479" name="Google Shape;479;p30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12611345" y="4952536"/>
            <a:ext cx="1080551" cy="79801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0" name="Google Shape;480;p30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1340418" y="6454827"/>
            <a:ext cx="1089213" cy="897203"/>
          </a:xfrm>
          <a:prstGeom prst="rect">
            <a:avLst/>
          </a:prstGeom>
          <a:noFill/>
          <a:ln>
            <a:noFill/>
          </a:ln>
        </p:spPr>
      </p:pic>
      <p:pic>
        <p:nvPicPr>
          <p:cNvPr id="481" name="Google Shape;481;p30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3703377" y="6468114"/>
            <a:ext cx="969931" cy="87067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2" name="Google Shape;482;p30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6048017" y="6407337"/>
            <a:ext cx="912369" cy="912369"/>
          </a:xfrm>
          <a:prstGeom prst="rect">
            <a:avLst/>
          </a:prstGeom>
          <a:noFill/>
          <a:ln>
            <a:noFill/>
          </a:ln>
        </p:spPr>
      </p:pic>
      <p:pic>
        <p:nvPicPr>
          <p:cNvPr id="483" name="Google Shape;483;p30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8205300" y="6448455"/>
            <a:ext cx="999155" cy="909986"/>
          </a:xfrm>
          <a:prstGeom prst="rect">
            <a:avLst/>
          </a:prstGeom>
          <a:noFill/>
          <a:ln>
            <a:noFill/>
          </a:ln>
        </p:spPr>
      </p:pic>
      <p:pic>
        <p:nvPicPr>
          <p:cNvPr id="484" name="Google Shape;484;p30"/>
          <p:cNvPicPr preferRelativeResize="0"/>
          <p:nvPr/>
        </p:nvPicPr>
        <p:blipFill rotWithShape="1">
          <a:blip r:embed="rId25">
            <a:alphaModFix/>
          </a:blip>
          <a:srcRect b="0" l="0" r="0" t="0"/>
          <a:stretch/>
        </p:blipFill>
        <p:spPr>
          <a:xfrm>
            <a:off x="10394669" y="6392398"/>
            <a:ext cx="1022102" cy="1022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485" name="Google Shape;485;p30"/>
          <p:cNvPicPr preferRelativeResize="0"/>
          <p:nvPr/>
        </p:nvPicPr>
        <p:blipFill rotWithShape="1">
          <a:blip r:embed="rId26">
            <a:alphaModFix/>
          </a:blip>
          <a:srcRect b="0" l="0" r="0" t="0"/>
          <a:stretch/>
        </p:blipFill>
        <p:spPr>
          <a:xfrm>
            <a:off x="12651615" y="6392398"/>
            <a:ext cx="1089214" cy="9422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0" name="Google Shape;490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59812" y="2025406"/>
            <a:ext cx="1009858" cy="703270"/>
          </a:xfrm>
          <a:prstGeom prst="rect">
            <a:avLst/>
          </a:prstGeom>
          <a:noFill/>
          <a:ln>
            <a:noFill/>
          </a:ln>
        </p:spPr>
      </p:pic>
      <p:sp>
        <p:nvSpPr>
          <p:cNvPr id="491" name="Google Shape;491;p31"/>
          <p:cNvSpPr txBox="1"/>
          <p:nvPr/>
        </p:nvSpPr>
        <p:spPr>
          <a:xfrm>
            <a:off x="1012136" y="342369"/>
            <a:ext cx="3335700" cy="7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47725" lIns="147725" spcFirstLastPara="1" rIns="147725" wrap="square" tIns="147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b="1" i="0" lang="es-MX" sz="3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Íconos</a:t>
            </a:r>
            <a:endParaRPr b="1" i="0" sz="39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92" name="Google Shape;492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31465" y="2056487"/>
            <a:ext cx="1077933" cy="771036"/>
          </a:xfrm>
          <a:prstGeom prst="rect">
            <a:avLst/>
          </a:prstGeom>
          <a:noFill/>
          <a:ln>
            <a:noFill/>
          </a:ln>
        </p:spPr>
      </p:pic>
      <p:pic>
        <p:nvPicPr>
          <p:cNvPr id="493" name="Google Shape;493;p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717644" y="2094297"/>
            <a:ext cx="875716" cy="669473"/>
          </a:xfrm>
          <a:prstGeom prst="rect">
            <a:avLst/>
          </a:prstGeom>
          <a:noFill/>
          <a:ln>
            <a:noFill/>
          </a:ln>
        </p:spPr>
      </p:pic>
      <p:pic>
        <p:nvPicPr>
          <p:cNvPr id="494" name="Google Shape;494;p3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127843" y="2097109"/>
            <a:ext cx="1186432" cy="689789"/>
          </a:xfrm>
          <a:prstGeom prst="rect">
            <a:avLst/>
          </a:prstGeom>
          <a:noFill/>
          <a:ln>
            <a:noFill/>
          </a:ln>
        </p:spPr>
      </p:pic>
      <p:pic>
        <p:nvPicPr>
          <p:cNvPr id="495" name="Google Shape;495;p3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576250" y="1967201"/>
            <a:ext cx="777066" cy="819681"/>
          </a:xfrm>
          <a:prstGeom prst="rect">
            <a:avLst/>
          </a:prstGeom>
          <a:noFill/>
          <a:ln>
            <a:noFill/>
          </a:ln>
        </p:spPr>
      </p:pic>
      <p:pic>
        <p:nvPicPr>
          <p:cNvPr id="496" name="Google Shape;496;p3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2736401" y="1967201"/>
            <a:ext cx="1009858" cy="819681"/>
          </a:xfrm>
          <a:prstGeom prst="rect">
            <a:avLst/>
          </a:prstGeom>
          <a:noFill/>
          <a:ln>
            <a:noFill/>
          </a:ln>
        </p:spPr>
      </p:pic>
      <p:pic>
        <p:nvPicPr>
          <p:cNvPr id="497" name="Google Shape;497;p3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746113" y="3457254"/>
            <a:ext cx="950025" cy="841947"/>
          </a:xfrm>
          <a:prstGeom prst="rect">
            <a:avLst/>
          </a:prstGeom>
          <a:noFill/>
          <a:ln>
            <a:noFill/>
          </a:ln>
        </p:spPr>
      </p:pic>
      <p:pic>
        <p:nvPicPr>
          <p:cNvPr id="498" name="Google Shape;498;p3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431795" y="3514013"/>
            <a:ext cx="940345" cy="837778"/>
          </a:xfrm>
          <a:prstGeom prst="rect">
            <a:avLst/>
          </a:prstGeom>
          <a:noFill/>
          <a:ln>
            <a:noFill/>
          </a:ln>
        </p:spPr>
      </p:pic>
      <p:pic>
        <p:nvPicPr>
          <p:cNvPr id="499" name="Google Shape;499;p31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5936881" y="3552449"/>
            <a:ext cx="1157507" cy="540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p31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8156787" y="3401673"/>
            <a:ext cx="833348" cy="841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p31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10456291" y="3457253"/>
            <a:ext cx="980017" cy="841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p31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12779423" y="3457253"/>
            <a:ext cx="998350" cy="841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03" name="Google Shape;503;p31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1244375" y="4992753"/>
            <a:ext cx="1009859" cy="713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04" name="Google Shape;504;p31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3678920" y="4992753"/>
            <a:ext cx="1009859" cy="713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05" name="Google Shape;505;p31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6113468" y="4914036"/>
            <a:ext cx="749134" cy="7918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4"/>
          <p:cNvSpPr txBox="1"/>
          <p:nvPr/>
        </p:nvSpPr>
        <p:spPr>
          <a:xfrm>
            <a:off x="4838325" y="1533850"/>
            <a:ext cx="7149000" cy="59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147725" lIns="147725" spcFirstLastPara="1" rIns="147725" wrap="square" tIns="147725">
            <a:noAutofit/>
          </a:bodyPr>
          <a:lstStyle/>
          <a:p>
            <a:pPr indent="-3746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B303C"/>
              </a:buClr>
              <a:buSzPts val="2300"/>
              <a:buFont typeface="Montserrat Medium"/>
              <a:buAutoNum type="arabicPeriod"/>
            </a:pPr>
            <a:r>
              <a:rPr b="0" i="0" lang="es-MX" sz="2300" u="none" cap="none" strike="noStrike">
                <a:solidFill>
                  <a:srgbClr val="2B303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Descripción del problema que se pretende solucionar.</a:t>
            </a:r>
            <a:endParaRPr b="0" i="0" sz="2300" u="none" cap="none" strike="noStrike">
              <a:solidFill>
                <a:srgbClr val="2B303C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746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B303C"/>
              </a:buClr>
              <a:buSzPts val="2300"/>
              <a:buFont typeface="Montserrat Medium"/>
              <a:buAutoNum type="arabicPeriod"/>
            </a:pPr>
            <a:r>
              <a:rPr b="0" i="0" lang="es-MX" sz="2300" u="none" cap="none" strike="noStrike">
                <a:solidFill>
                  <a:srgbClr val="2B303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Descripción de la solución realizada.</a:t>
            </a:r>
            <a:endParaRPr b="0" i="0" sz="2300" u="none" cap="none" strike="noStrike">
              <a:solidFill>
                <a:srgbClr val="2B303C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746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B303C"/>
              </a:buClr>
              <a:buSzPts val="2300"/>
              <a:buFont typeface="Montserrat Medium"/>
              <a:buAutoNum type="arabicPeriod"/>
            </a:pPr>
            <a:r>
              <a:rPr b="0" i="0" lang="es-MX" sz="2300" u="none" cap="none" strike="noStrike">
                <a:solidFill>
                  <a:srgbClr val="2B303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Pantallas, walkthrough de tu producto/solución.</a:t>
            </a:r>
            <a:endParaRPr b="0" i="0" sz="2300" u="none" cap="none" strike="noStrike">
              <a:solidFill>
                <a:srgbClr val="2B303C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746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B303C"/>
              </a:buClr>
              <a:buSzPts val="2300"/>
              <a:buFont typeface="Montserrat Medium"/>
              <a:buAutoNum type="arabicPeriod"/>
            </a:pPr>
            <a:r>
              <a:rPr b="0" i="0" lang="es-MX" sz="2300" u="none" cap="none" strike="noStrike">
                <a:solidFill>
                  <a:srgbClr val="2B303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Demo de tu producto</a:t>
            </a:r>
            <a:endParaRPr b="0" i="0" sz="2300" u="none" cap="none" strike="noStrike">
              <a:solidFill>
                <a:srgbClr val="2B303C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t/>
            </a:r>
            <a:endParaRPr b="0" i="0" sz="2300" u="none" cap="none" strike="noStrike">
              <a:solidFill>
                <a:srgbClr val="2B303C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0" i="0" lang="es-MX" sz="2300" u="none" cap="none" strike="noStrike">
                <a:solidFill>
                  <a:srgbClr val="2B303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Recuerda que todo lo anterior debe ser realizado en </a:t>
            </a:r>
            <a:r>
              <a:rPr b="1" i="0" lang="es-MX" sz="2300" u="none" cap="none" strike="noStrike">
                <a:solidFill>
                  <a:srgbClr val="2B303C"/>
                </a:solidFill>
                <a:latin typeface="Montserrat"/>
                <a:ea typeface="Montserrat"/>
                <a:cs typeface="Montserrat"/>
                <a:sym typeface="Montserrat"/>
              </a:rPr>
              <a:t>5 minutos</a:t>
            </a:r>
            <a:r>
              <a:rPr b="0" i="0" lang="es-MX" sz="2300" u="none" cap="none" strike="noStrike">
                <a:solidFill>
                  <a:srgbClr val="2B303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El </a:t>
            </a:r>
            <a:r>
              <a:rPr b="1" i="0" lang="es-MX" sz="2300" u="none" cap="none" strike="noStrike">
                <a:solidFill>
                  <a:srgbClr val="2B303C"/>
                </a:solidFill>
                <a:latin typeface="Montserrat"/>
                <a:ea typeface="Montserrat"/>
                <a:cs typeface="Montserrat"/>
                <a:sym typeface="Montserrat"/>
              </a:rPr>
              <a:t>demo</a:t>
            </a:r>
            <a:r>
              <a:rPr b="0" i="0" lang="es-MX" sz="2300" u="none" cap="none" strike="noStrike">
                <a:solidFill>
                  <a:srgbClr val="2B303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de tu producto/solución es la parte más atractiva de la presentación.</a:t>
            </a:r>
            <a:endParaRPr b="0" i="0" sz="2300" u="none" cap="none" strike="noStrike">
              <a:solidFill>
                <a:srgbClr val="2B303C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0" i="0" lang="es-MX" sz="2300" u="none" cap="none" strike="noStrike">
                <a:solidFill>
                  <a:srgbClr val="2B303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Puedes ver, como ejemplo, el pitch deck de compañías como </a:t>
            </a:r>
            <a:r>
              <a:rPr b="0" i="0" lang="es-MX" sz="2300" u="sng" cap="none" strike="noStrike">
                <a:solidFill>
                  <a:schemeClr val="hlink"/>
                </a:solidFill>
                <a:latin typeface="Montserrat Medium"/>
                <a:ea typeface="Montserrat Medium"/>
                <a:cs typeface="Montserrat Medium"/>
                <a:sym typeface="Montserrat Medium"/>
                <a:hlinkClick r:id="rId3"/>
              </a:rPr>
              <a:t>AirBnB</a:t>
            </a:r>
            <a:r>
              <a:rPr b="0" i="0" lang="es-MX" sz="2300" u="none" cap="none" strike="noStrike">
                <a:solidFill>
                  <a:srgbClr val="2B303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o </a:t>
            </a:r>
            <a:r>
              <a:rPr b="0" i="0" lang="es-MX" sz="2300" u="sng" cap="none" strike="noStrike">
                <a:solidFill>
                  <a:schemeClr val="hlink"/>
                </a:solidFill>
                <a:latin typeface="Montserrat Medium"/>
                <a:ea typeface="Montserrat Medium"/>
                <a:cs typeface="Montserrat Medium"/>
                <a:sym typeface="Montserrat Medium"/>
                <a:hlinkClick r:id="rId4"/>
              </a:rPr>
              <a:t>Uber</a:t>
            </a:r>
            <a:r>
              <a:rPr b="0" i="0" lang="es-MX" sz="2300" u="none" cap="none" strike="noStrike">
                <a:solidFill>
                  <a:srgbClr val="2B303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para inspirarte.</a:t>
            </a:r>
            <a:endParaRPr b="0" i="0" sz="2300" u="none" cap="none" strike="noStrike">
              <a:solidFill>
                <a:srgbClr val="2B303C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97" name="Google Shape;97;p4"/>
          <p:cNvSpPr/>
          <p:nvPr/>
        </p:nvSpPr>
        <p:spPr>
          <a:xfrm>
            <a:off x="0" y="7716827"/>
            <a:ext cx="15122400" cy="205200"/>
          </a:xfrm>
          <a:prstGeom prst="rect">
            <a:avLst/>
          </a:prstGeom>
          <a:solidFill>
            <a:srgbClr val="1B1C1F"/>
          </a:solidFill>
          <a:ln>
            <a:noFill/>
          </a:ln>
        </p:spPr>
        <p:txBody>
          <a:bodyPr anchorCtr="0" anchor="ctr" bIns="147725" lIns="147725" spcFirstLastPara="1" rIns="147725" wrap="square" tIns="147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8" name="Google Shape;98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98500" y="709642"/>
            <a:ext cx="1430575" cy="126308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4"/>
          <p:cNvSpPr txBox="1"/>
          <p:nvPr/>
        </p:nvSpPr>
        <p:spPr>
          <a:xfrm>
            <a:off x="2295842" y="414450"/>
            <a:ext cx="9218400" cy="71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47725" lIns="147725" spcFirstLastPara="1" rIns="147725" wrap="square" tIns="147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-MX" sz="4000" u="none" cap="none" strike="noStrike">
                <a:solidFill>
                  <a:srgbClr val="16181C"/>
                </a:solidFill>
                <a:latin typeface="Montserrat"/>
                <a:ea typeface="Montserrat"/>
                <a:cs typeface="Montserrat"/>
                <a:sym typeface="Montserrat"/>
              </a:rPr>
              <a:t>Componentes recomendados de un pitch de 5 minutos</a:t>
            </a:r>
            <a:endParaRPr b="0" i="0" sz="4000" u="none" cap="none" strike="noStrike">
              <a:solidFill>
                <a:srgbClr val="16181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00" name="Google Shape;100;p4"/>
          <p:cNvCxnSpPr/>
          <p:nvPr/>
        </p:nvCxnSpPr>
        <p:spPr>
          <a:xfrm>
            <a:off x="14475844" y="-11"/>
            <a:ext cx="0" cy="3877500"/>
          </a:xfrm>
          <a:prstGeom prst="straightConnector1">
            <a:avLst/>
          </a:prstGeom>
          <a:noFill/>
          <a:ln cap="flat" cmpd="sng" w="19050">
            <a:solidFill>
              <a:srgbClr val="FF6A3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1" name="Google Shape;101;p4"/>
          <p:cNvCxnSpPr/>
          <p:nvPr/>
        </p:nvCxnSpPr>
        <p:spPr>
          <a:xfrm>
            <a:off x="14475850" y="6859925"/>
            <a:ext cx="0" cy="1061700"/>
          </a:xfrm>
          <a:prstGeom prst="straightConnector1">
            <a:avLst/>
          </a:prstGeom>
          <a:noFill/>
          <a:ln cap="flat" cmpd="sng" w="19050">
            <a:solidFill>
              <a:srgbClr val="FF6A39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2" name="Google Shape;102;p4"/>
          <p:cNvSpPr txBox="1"/>
          <p:nvPr/>
        </p:nvSpPr>
        <p:spPr>
          <a:xfrm rot="-5400000">
            <a:off x="12971200" y="5038125"/>
            <a:ext cx="3009300" cy="6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47725" lIns="147725" spcFirstLastPara="1" rIns="147725" wrap="square" tIns="147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0" i="0" lang="es-MX" sz="2300" u="none" cap="none" strike="noStrike">
                <a:solidFill>
                  <a:srgbClr val="D8D8D8"/>
                </a:solidFill>
                <a:latin typeface="Montserrat"/>
                <a:ea typeface="Montserrat"/>
                <a:cs typeface="Montserrat"/>
                <a:sym typeface="Montserrat"/>
              </a:rPr>
              <a:t># pág o tema</a:t>
            </a:r>
            <a:endParaRPr b="0" i="0" sz="2300" u="none" cap="none" strike="noStrike">
              <a:solidFill>
                <a:srgbClr val="D8D8D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3" name="Google Shape;103;p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98495" y="2556370"/>
            <a:ext cx="3735225" cy="3735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6A39"/>
        </a:solid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5"/>
          <p:cNvSpPr/>
          <p:nvPr/>
        </p:nvSpPr>
        <p:spPr>
          <a:xfrm>
            <a:off x="10106532" y="0"/>
            <a:ext cx="5016000" cy="7934700"/>
          </a:xfrm>
          <a:prstGeom prst="rect">
            <a:avLst/>
          </a:prstGeom>
          <a:solidFill>
            <a:srgbClr val="16181C"/>
          </a:solidFill>
          <a:ln>
            <a:noFill/>
          </a:ln>
        </p:spPr>
        <p:txBody>
          <a:bodyPr anchorCtr="0" anchor="ctr" bIns="147725" lIns="147725" spcFirstLastPara="1" rIns="147725" wrap="square" tIns="147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t/>
            </a:r>
            <a:endParaRPr b="0" i="0" sz="2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5"/>
          <p:cNvSpPr txBox="1"/>
          <p:nvPr/>
        </p:nvSpPr>
        <p:spPr>
          <a:xfrm>
            <a:off x="1700960" y="1398900"/>
            <a:ext cx="7214400" cy="352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47725" lIns="147725" spcFirstLastPara="1" rIns="147725" wrap="square" tIns="147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800"/>
              <a:buFont typeface="Arial"/>
              <a:buNone/>
            </a:pPr>
            <a:r>
              <a:rPr b="1" i="0" lang="es-MX" sz="6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Ejemplo de pitch de 5 minutos</a:t>
            </a:r>
            <a:endParaRPr b="1" i="0" sz="68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10" name="Google Shape;110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607160" y="4411099"/>
            <a:ext cx="182144" cy="2553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1" name="Google Shape;111;p5"/>
          <p:cNvCxnSpPr/>
          <p:nvPr/>
        </p:nvCxnSpPr>
        <p:spPr>
          <a:xfrm>
            <a:off x="14475850" y="6859925"/>
            <a:ext cx="0" cy="10617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12" name="Google Shape;112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901977" y="2886617"/>
            <a:ext cx="3017469" cy="30248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119915" y="607839"/>
            <a:ext cx="3384330" cy="84187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4" name="Google Shape;114;p5"/>
          <p:cNvCxnSpPr/>
          <p:nvPr/>
        </p:nvCxnSpPr>
        <p:spPr>
          <a:xfrm>
            <a:off x="14475844" y="-11"/>
            <a:ext cx="0" cy="25491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5" name="Google Shape;115;p5"/>
          <p:cNvSpPr txBox="1"/>
          <p:nvPr/>
        </p:nvSpPr>
        <p:spPr>
          <a:xfrm>
            <a:off x="1700950" y="4925700"/>
            <a:ext cx="7214400" cy="230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47725" lIns="147725" spcFirstLastPara="1" rIns="147725" wrap="square" tIns="147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800"/>
              <a:buFont typeface="Arial"/>
              <a:buNone/>
            </a:pPr>
            <a:r>
              <a:rPr b="1" i="0" lang="es-MX" sz="33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Utiliza las siguientes diapositivas como estructura para tu presentación.</a:t>
            </a:r>
            <a:endParaRPr b="1" i="0" sz="33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0" name="Google Shape;120;p6"/>
          <p:cNvCxnSpPr/>
          <p:nvPr/>
        </p:nvCxnSpPr>
        <p:spPr>
          <a:xfrm>
            <a:off x="14475844" y="-11"/>
            <a:ext cx="0" cy="3877500"/>
          </a:xfrm>
          <a:prstGeom prst="straightConnector1">
            <a:avLst/>
          </a:prstGeom>
          <a:noFill/>
          <a:ln cap="flat" cmpd="sng" w="19050">
            <a:solidFill>
              <a:srgbClr val="FF6A3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1" name="Google Shape;121;p6"/>
          <p:cNvCxnSpPr/>
          <p:nvPr/>
        </p:nvCxnSpPr>
        <p:spPr>
          <a:xfrm>
            <a:off x="14475850" y="6859925"/>
            <a:ext cx="0" cy="1061700"/>
          </a:xfrm>
          <a:prstGeom prst="straightConnector1">
            <a:avLst/>
          </a:prstGeom>
          <a:noFill/>
          <a:ln cap="flat" cmpd="sng" w="19050">
            <a:solidFill>
              <a:srgbClr val="FF6A3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22" name="Google Shape;122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8500" y="709642"/>
            <a:ext cx="1430575" cy="126308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6"/>
          <p:cNvSpPr txBox="1"/>
          <p:nvPr/>
        </p:nvSpPr>
        <p:spPr>
          <a:xfrm rot="-5400000">
            <a:off x="12971200" y="5038125"/>
            <a:ext cx="3009300" cy="6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47725" lIns="147725" spcFirstLastPara="1" rIns="147725" wrap="square" tIns="147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0" i="0" lang="es-MX" sz="2300" u="none" cap="none" strike="noStrike">
                <a:solidFill>
                  <a:srgbClr val="D8D8D8"/>
                </a:solidFill>
                <a:latin typeface="Montserrat"/>
                <a:ea typeface="Montserrat"/>
                <a:cs typeface="Montserrat"/>
                <a:sym typeface="Montserrat"/>
              </a:rPr>
              <a:t># pág o tema</a:t>
            </a:r>
            <a:endParaRPr b="0" i="0" sz="2300" u="none" cap="none" strike="noStrike">
              <a:solidFill>
                <a:srgbClr val="D8D8D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4" name="Google Shape;124;p6"/>
          <p:cNvSpPr txBox="1"/>
          <p:nvPr/>
        </p:nvSpPr>
        <p:spPr>
          <a:xfrm>
            <a:off x="6944563" y="2433325"/>
            <a:ext cx="5656200" cy="46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147725" lIns="147725" spcFirstLastPara="1" rIns="147725" wrap="square" tIns="147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1" i="0" lang="es-MX" sz="2600" u="none" cap="none" strike="noStrike">
                <a:solidFill>
                  <a:srgbClr val="2B303C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Objetivo:</a:t>
            </a:r>
            <a:r>
              <a:rPr b="1" i="0" lang="es-MX" sz="2600" u="none" cap="none" strike="noStrike">
                <a:solidFill>
                  <a:srgbClr val="2B303C"/>
                </a:solidFill>
                <a:latin typeface="Montserrat"/>
                <a:ea typeface="Montserrat"/>
                <a:cs typeface="Montserrat"/>
                <a:sym typeface="Montserrat"/>
              </a:rPr>
              <a:t> Transmite el valor de tu idea/proyecto en menos de 30 segundos.</a:t>
            </a:r>
            <a:endParaRPr b="1" i="0" sz="2600" u="none" cap="none" strike="noStrike">
              <a:solidFill>
                <a:srgbClr val="2B303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1" i="0" lang="es-MX" sz="2600" u="none" cap="none" strike="noStrike">
                <a:solidFill>
                  <a:srgbClr val="2B303C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</a:t>
            </a:r>
            <a:endParaRPr b="1" i="0" sz="2600" u="none" cap="none" strike="noStrike">
              <a:solidFill>
                <a:srgbClr val="2B303C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0" lang="es-MX" sz="2600" u="none" cap="none" strike="noStrike">
                <a:solidFill>
                  <a:srgbClr val="2B303C"/>
                </a:solidFill>
                <a:latin typeface="Montserrat"/>
                <a:ea typeface="Montserrat"/>
                <a:cs typeface="Montserrat"/>
                <a:sym typeface="Montserrat"/>
              </a:rPr>
              <a:t>Por ejemplo:</a:t>
            </a:r>
            <a:endParaRPr b="0" i="0" sz="2600" u="none" cap="none" strike="noStrike">
              <a:solidFill>
                <a:srgbClr val="2B303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937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B303C"/>
              </a:buClr>
              <a:buSzPts val="2600"/>
              <a:buFont typeface="Montserrat"/>
              <a:buChar char="●"/>
            </a:pPr>
            <a:r>
              <a:rPr b="0" i="0" lang="es-MX" sz="2600" u="none" cap="none" strike="noStrike">
                <a:solidFill>
                  <a:srgbClr val="2B303C"/>
                </a:solidFill>
                <a:latin typeface="Montserrat"/>
                <a:ea typeface="Montserrat"/>
                <a:cs typeface="Montserrat"/>
                <a:sym typeface="Montserrat"/>
              </a:rPr>
              <a:t>Una plataforma web donde los usuarios pueden rentar una habitación para sus vacaciones, viajes u hospedaje.</a:t>
            </a:r>
            <a:endParaRPr b="0" i="0" sz="2600" u="none" cap="none" strike="noStrike">
              <a:solidFill>
                <a:srgbClr val="2B303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5" name="Google Shape;125;p6"/>
          <p:cNvSpPr txBox="1"/>
          <p:nvPr/>
        </p:nvSpPr>
        <p:spPr>
          <a:xfrm>
            <a:off x="2295842" y="414450"/>
            <a:ext cx="9218400" cy="71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47725" lIns="147725" spcFirstLastPara="1" rIns="147725" wrap="square" tIns="147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-MX" sz="4000" u="none" cap="none" strike="noStrike">
                <a:solidFill>
                  <a:srgbClr val="16181C"/>
                </a:solidFill>
                <a:latin typeface="Montserrat"/>
                <a:ea typeface="Montserrat"/>
                <a:cs typeface="Montserrat"/>
                <a:sym typeface="Montserrat"/>
              </a:rPr>
              <a:t>INTRO: Elevator pitch</a:t>
            </a:r>
            <a:endParaRPr b="0" i="0" sz="4000" u="none" cap="none" strike="noStrike">
              <a:solidFill>
                <a:srgbClr val="16181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26" name="Google Shape;126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49214" y="2768412"/>
            <a:ext cx="2386021" cy="238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75050" y="6725850"/>
            <a:ext cx="3996201" cy="99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878384" y="531488"/>
            <a:ext cx="2165348" cy="48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3" name="Google Shape;133;p7"/>
          <p:cNvCxnSpPr/>
          <p:nvPr/>
        </p:nvCxnSpPr>
        <p:spPr>
          <a:xfrm>
            <a:off x="14475844" y="-11"/>
            <a:ext cx="0" cy="3877500"/>
          </a:xfrm>
          <a:prstGeom prst="straightConnector1">
            <a:avLst/>
          </a:prstGeom>
          <a:noFill/>
          <a:ln cap="flat" cmpd="sng" w="19050">
            <a:solidFill>
              <a:srgbClr val="FF6A3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4" name="Google Shape;134;p7"/>
          <p:cNvCxnSpPr/>
          <p:nvPr/>
        </p:nvCxnSpPr>
        <p:spPr>
          <a:xfrm>
            <a:off x="14475850" y="6859925"/>
            <a:ext cx="0" cy="1061700"/>
          </a:xfrm>
          <a:prstGeom prst="straightConnector1">
            <a:avLst/>
          </a:prstGeom>
          <a:noFill/>
          <a:ln cap="flat" cmpd="sng" w="19050">
            <a:solidFill>
              <a:srgbClr val="FF6A3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35" name="Google Shape;135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8500" y="709642"/>
            <a:ext cx="1430575" cy="126308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7"/>
          <p:cNvSpPr txBox="1"/>
          <p:nvPr/>
        </p:nvSpPr>
        <p:spPr>
          <a:xfrm rot="-5400000">
            <a:off x="12971200" y="5038125"/>
            <a:ext cx="3009300" cy="6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47725" lIns="147725" spcFirstLastPara="1" rIns="147725" wrap="square" tIns="147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0" i="0" lang="es-MX" sz="2300" u="none" cap="none" strike="noStrike">
                <a:solidFill>
                  <a:srgbClr val="D8D8D8"/>
                </a:solidFill>
                <a:latin typeface="Montserrat"/>
                <a:ea typeface="Montserrat"/>
                <a:cs typeface="Montserrat"/>
                <a:sym typeface="Montserrat"/>
              </a:rPr>
              <a:t># pág o tema</a:t>
            </a:r>
            <a:endParaRPr b="0" i="0" sz="2300" u="none" cap="none" strike="noStrike">
              <a:solidFill>
                <a:srgbClr val="D8D8D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7" name="Google Shape;137;p7"/>
          <p:cNvSpPr txBox="1"/>
          <p:nvPr/>
        </p:nvSpPr>
        <p:spPr>
          <a:xfrm>
            <a:off x="6944563" y="2433325"/>
            <a:ext cx="5656200" cy="46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147725" lIns="147725" spcFirstLastPara="1" rIns="147725" wrap="square" tIns="147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1" i="0" lang="es-MX" sz="2600" u="none" cap="none" strike="noStrike">
                <a:solidFill>
                  <a:srgbClr val="2B303C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Objetivo: Mostrar que el producto es comercializable.</a:t>
            </a:r>
            <a:endParaRPr b="1" i="0" sz="2600" u="none" cap="none" strike="noStrike">
              <a:solidFill>
                <a:srgbClr val="2B303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1" i="0" lang="es-MX" sz="2600" u="none" cap="none" strike="noStrike">
                <a:solidFill>
                  <a:srgbClr val="2B303C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</a:t>
            </a:r>
            <a:endParaRPr b="1" i="0" sz="2600" u="none" cap="none" strike="noStrike">
              <a:solidFill>
                <a:srgbClr val="2B303C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937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B303C"/>
              </a:buClr>
              <a:buSzPts val="2600"/>
              <a:buFont typeface="Montserrat"/>
              <a:buChar char="●"/>
            </a:pPr>
            <a:r>
              <a:rPr b="0" i="0" lang="es-MX" sz="2600" u="none" cap="none" strike="noStrike">
                <a:solidFill>
                  <a:srgbClr val="2B303C"/>
                </a:solidFill>
                <a:latin typeface="Montserrat"/>
                <a:ea typeface="Montserrat"/>
                <a:cs typeface="Montserrat"/>
                <a:sym typeface="Montserrat"/>
              </a:rPr>
              <a:t>Tamaño del mercado.</a:t>
            </a:r>
            <a:endParaRPr b="0" i="0" sz="2600" u="none" cap="none" strike="noStrike">
              <a:solidFill>
                <a:srgbClr val="2B303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937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B303C"/>
              </a:buClr>
              <a:buSzPts val="2600"/>
              <a:buFont typeface="Montserrat"/>
              <a:buChar char="●"/>
            </a:pPr>
            <a:r>
              <a:rPr b="0" i="0" lang="es-MX" sz="2600" u="none" cap="none" strike="noStrike">
                <a:solidFill>
                  <a:srgbClr val="2B303C"/>
                </a:solidFill>
                <a:latin typeface="Montserrat"/>
                <a:ea typeface="Montserrat"/>
                <a:cs typeface="Montserrat"/>
                <a:sym typeface="Montserrat"/>
              </a:rPr>
              <a:t>Cliente objetivo.</a:t>
            </a:r>
            <a:endParaRPr b="0" i="0" sz="2600" u="none" cap="none" strike="noStrike">
              <a:solidFill>
                <a:srgbClr val="2B303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937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B303C"/>
              </a:buClr>
              <a:buSzPts val="2600"/>
              <a:buFont typeface="Montserrat"/>
              <a:buChar char="●"/>
            </a:pPr>
            <a:r>
              <a:rPr b="0" i="0" lang="es-MX" sz="2600" u="none" cap="none" strike="noStrike">
                <a:solidFill>
                  <a:srgbClr val="2B303C"/>
                </a:solidFill>
                <a:latin typeface="Montserrat"/>
                <a:ea typeface="Montserrat"/>
                <a:cs typeface="Montserrat"/>
                <a:sym typeface="Montserrat"/>
              </a:rPr>
              <a:t>Demanda y necesidades actuales.</a:t>
            </a:r>
            <a:endParaRPr b="0" i="0" sz="2600" u="none" cap="none" strike="noStrike">
              <a:solidFill>
                <a:srgbClr val="2B303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8" name="Google Shape;138;p7"/>
          <p:cNvSpPr txBox="1"/>
          <p:nvPr/>
        </p:nvSpPr>
        <p:spPr>
          <a:xfrm>
            <a:off x="2295842" y="414450"/>
            <a:ext cx="9218400" cy="71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47725" lIns="147725" spcFirstLastPara="1" rIns="147725" wrap="square" tIns="147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-MX" sz="4000" u="none" cap="none" strike="noStrike">
                <a:solidFill>
                  <a:srgbClr val="16181C"/>
                </a:solidFill>
                <a:latin typeface="Montserrat"/>
                <a:ea typeface="Montserrat"/>
                <a:cs typeface="Montserrat"/>
                <a:sym typeface="Montserrat"/>
              </a:rPr>
              <a:t>Oportunidad de mercado (OPCIONAL)</a:t>
            </a:r>
            <a:endParaRPr b="0" i="0" sz="4000" u="none" cap="none" strike="noStrike">
              <a:solidFill>
                <a:srgbClr val="16181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39" name="Google Shape;139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49214" y="2768412"/>
            <a:ext cx="2386021" cy="238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75050" y="6725850"/>
            <a:ext cx="3996201" cy="99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878384" y="531488"/>
            <a:ext cx="2165348" cy="48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6" name="Google Shape;146;p8"/>
          <p:cNvCxnSpPr/>
          <p:nvPr/>
        </p:nvCxnSpPr>
        <p:spPr>
          <a:xfrm>
            <a:off x="14475844" y="-11"/>
            <a:ext cx="0" cy="3877500"/>
          </a:xfrm>
          <a:prstGeom prst="straightConnector1">
            <a:avLst/>
          </a:prstGeom>
          <a:noFill/>
          <a:ln cap="flat" cmpd="sng" w="19050">
            <a:solidFill>
              <a:srgbClr val="FF6A3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7" name="Google Shape;147;p8"/>
          <p:cNvCxnSpPr/>
          <p:nvPr/>
        </p:nvCxnSpPr>
        <p:spPr>
          <a:xfrm>
            <a:off x="14475850" y="6859925"/>
            <a:ext cx="0" cy="1061700"/>
          </a:xfrm>
          <a:prstGeom prst="straightConnector1">
            <a:avLst/>
          </a:prstGeom>
          <a:noFill/>
          <a:ln cap="flat" cmpd="sng" w="19050">
            <a:solidFill>
              <a:srgbClr val="FF6A3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48" name="Google Shape;148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8500" y="709642"/>
            <a:ext cx="1430575" cy="126308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8"/>
          <p:cNvSpPr txBox="1"/>
          <p:nvPr/>
        </p:nvSpPr>
        <p:spPr>
          <a:xfrm rot="-5400000">
            <a:off x="12971200" y="5038125"/>
            <a:ext cx="3009300" cy="6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47725" lIns="147725" spcFirstLastPara="1" rIns="147725" wrap="square" tIns="147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0" i="0" lang="es-MX" sz="2300" u="none" cap="none" strike="noStrike">
                <a:solidFill>
                  <a:srgbClr val="D8D8D8"/>
                </a:solidFill>
                <a:latin typeface="Montserrat"/>
                <a:ea typeface="Montserrat"/>
                <a:cs typeface="Montserrat"/>
                <a:sym typeface="Montserrat"/>
              </a:rPr>
              <a:t># pág o tema</a:t>
            </a:r>
            <a:endParaRPr b="0" i="0" sz="2300" u="none" cap="none" strike="noStrike">
              <a:solidFill>
                <a:srgbClr val="D8D8D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0" name="Google Shape;150;p8"/>
          <p:cNvSpPr txBox="1"/>
          <p:nvPr/>
        </p:nvSpPr>
        <p:spPr>
          <a:xfrm>
            <a:off x="6944563" y="2433325"/>
            <a:ext cx="5656200" cy="46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147725" lIns="147725" spcFirstLastPara="1" rIns="147725" wrap="square" tIns="147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1" i="0" lang="es-MX" sz="2600" u="none" cap="none" strike="noStrike">
                <a:solidFill>
                  <a:srgbClr val="2B303C"/>
                </a:solidFill>
                <a:latin typeface="Montserrat"/>
                <a:ea typeface="Montserrat"/>
                <a:cs typeface="Montserrat"/>
                <a:sym typeface="Montserrat"/>
              </a:rPr>
              <a:t>Objetivo:</a:t>
            </a:r>
            <a:r>
              <a:rPr b="1" i="0" lang="es-MX" sz="2600" u="none" cap="none" strike="noStrike">
                <a:solidFill>
                  <a:srgbClr val="2B303C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Explicar qué problema estás resolviendo (lo que justifica tu proyecto)</a:t>
            </a:r>
            <a:endParaRPr b="1" i="0" sz="2600" u="none" cap="none" strike="noStrike">
              <a:solidFill>
                <a:srgbClr val="2B303C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51" name="Google Shape;151;p8"/>
          <p:cNvSpPr txBox="1"/>
          <p:nvPr/>
        </p:nvSpPr>
        <p:spPr>
          <a:xfrm>
            <a:off x="2295842" y="414450"/>
            <a:ext cx="9218400" cy="71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47725" lIns="147725" spcFirstLastPara="1" rIns="147725" wrap="square" tIns="147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-MX" sz="4000" u="none" cap="none" strike="noStrike">
                <a:solidFill>
                  <a:srgbClr val="16181C"/>
                </a:solidFill>
                <a:latin typeface="Montserrat"/>
                <a:ea typeface="Montserrat"/>
                <a:cs typeface="Montserrat"/>
                <a:sym typeface="Montserrat"/>
              </a:rPr>
              <a:t>Problema a solucionar</a:t>
            </a:r>
            <a:endParaRPr b="0" i="0" sz="4000" u="none" cap="none" strike="noStrike">
              <a:solidFill>
                <a:srgbClr val="16181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52" name="Google Shape;152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49214" y="2768412"/>
            <a:ext cx="2386021" cy="238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75050" y="6725850"/>
            <a:ext cx="3996201" cy="99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878384" y="531488"/>
            <a:ext cx="2165348" cy="48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9" name="Google Shape;159;p9"/>
          <p:cNvCxnSpPr/>
          <p:nvPr/>
        </p:nvCxnSpPr>
        <p:spPr>
          <a:xfrm>
            <a:off x="14475844" y="-11"/>
            <a:ext cx="0" cy="3877500"/>
          </a:xfrm>
          <a:prstGeom prst="straightConnector1">
            <a:avLst/>
          </a:prstGeom>
          <a:noFill/>
          <a:ln cap="flat" cmpd="sng" w="19050">
            <a:solidFill>
              <a:srgbClr val="FF6A3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0" name="Google Shape;160;p9"/>
          <p:cNvCxnSpPr/>
          <p:nvPr/>
        </p:nvCxnSpPr>
        <p:spPr>
          <a:xfrm>
            <a:off x="14475850" y="6859925"/>
            <a:ext cx="0" cy="1061700"/>
          </a:xfrm>
          <a:prstGeom prst="straightConnector1">
            <a:avLst/>
          </a:prstGeom>
          <a:noFill/>
          <a:ln cap="flat" cmpd="sng" w="19050">
            <a:solidFill>
              <a:srgbClr val="FF6A3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61" name="Google Shape;161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8500" y="709642"/>
            <a:ext cx="1430575" cy="126308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9"/>
          <p:cNvSpPr txBox="1"/>
          <p:nvPr/>
        </p:nvSpPr>
        <p:spPr>
          <a:xfrm rot="-5400000">
            <a:off x="12971200" y="5038125"/>
            <a:ext cx="3009300" cy="6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47725" lIns="147725" spcFirstLastPara="1" rIns="147725" wrap="square" tIns="147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0" i="0" lang="es-MX" sz="2300" u="none" cap="none" strike="noStrike">
                <a:solidFill>
                  <a:srgbClr val="D8D8D8"/>
                </a:solidFill>
                <a:latin typeface="Montserrat"/>
                <a:ea typeface="Montserrat"/>
                <a:cs typeface="Montserrat"/>
                <a:sym typeface="Montserrat"/>
              </a:rPr>
              <a:t># pág o tema</a:t>
            </a:r>
            <a:endParaRPr b="0" i="0" sz="2300" u="none" cap="none" strike="noStrike">
              <a:solidFill>
                <a:srgbClr val="D8D8D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3" name="Google Shape;163;p9"/>
          <p:cNvSpPr txBox="1"/>
          <p:nvPr/>
        </p:nvSpPr>
        <p:spPr>
          <a:xfrm>
            <a:off x="6944563" y="2433325"/>
            <a:ext cx="5656200" cy="46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147725" lIns="147725" spcFirstLastPara="1" rIns="147725" wrap="square" tIns="147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1" i="0" lang="es-MX" sz="2600" u="none" cap="none" strike="noStrike">
                <a:solidFill>
                  <a:srgbClr val="2B303C"/>
                </a:solidFill>
                <a:latin typeface="Montserrat"/>
                <a:ea typeface="Montserrat"/>
                <a:cs typeface="Montserrat"/>
                <a:sym typeface="Montserrat"/>
              </a:rPr>
              <a:t>Objetivo:</a:t>
            </a:r>
            <a:r>
              <a:rPr b="1" i="0" lang="es-MX" sz="2600" u="none" cap="none" strike="noStrike">
                <a:solidFill>
                  <a:srgbClr val="2B303C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mostrar en qué consiste tu solución.</a:t>
            </a:r>
            <a:endParaRPr b="1" i="0" sz="2600" u="none" cap="none" strike="noStrike">
              <a:solidFill>
                <a:srgbClr val="2B303C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1" i="0" lang="es-MX" sz="2600" u="none" cap="none" strike="noStrike">
                <a:solidFill>
                  <a:srgbClr val="2B303C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</a:t>
            </a:r>
            <a:endParaRPr b="1" i="0" sz="2600" u="none" cap="none" strike="noStrike">
              <a:solidFill>
                <a:srgbClr val="2B303C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937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B303C"/>
              </a:buClr>
              <a:buSzPts val="2600"/>
              <a:buFont typeface="Montserrat"/>
              <a:buChar char="●"/>
            </a:pPr>
            <a:r>
              <a:rPr b="0" i="0" lang="es-MX" sz="2600" u="none" cap="none" strike="noStrike">
                <a:solidFill>
                  <a:srgbClr val="2B303C"/>
                </a:solidFill>
                <a:latin typeface="Montserrat"/>
                <a:ea typeface="Montserrat"/>
                <a:cs typeface="Montserrat"/>
                <a:sym typeface="Montserrat"/>
              </a:rPr>
              <a:t>Muestra tu prototipo y explica sus características.</a:t>
            </a:r>
            <a:endParaRPr b="0" i="0" sz="2600" u="none" cap="none" strike="noStrike">
              <a:solidFill>
                <a:srgbClr val="2B303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937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B303C"/>
              </a:buClr>
              <a:buSzPts val="2600"/>
              <a:buFont typeface="Montserrat"/>
              <a:buChar char="●"/>
            </a:pPr>
            <a:r>
              <a:rPr b="0" i="0" lang="es-MX" sz="2600" u="none" cap="none" strike="noStrike">
                <a:solidFill>
                  <a:srgbClr val="2B303C"/>
                </a:solidFill>
                <a:latin typeface="Montserrat"/>
                <a:ea typeface="Montserrat"/>
                <a:cs typeface="Montserrat"/>
                <a:sym typeface="Montserrat"/>
              </a:rPr>
              <a:t>Demuestra su viabilidad técnica y de desarrollo.</a:t>
            </a:r>
            <a:endParaRPr b="0" i="0" sz="2600" u="none" cap="none" strike="noStrike">
              <a:solidFill>
                <a:srgbClr val="2B303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937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B303C"/>
              </a:buClr>
              <a:buSzPts val="2600"/>
              <a:buFont typeface="Montserrat"/>
              <a:buChar char="●"/>
            </a:pPr>
            <a:r>
              <a:rPr b="0" i="0" lang="es-MX" sz="2600" u="none" cap="none" strike="noStrike">
                <a:solidFill>
                  <a:srgbClr val="2B303C"/>
                </a:solidFill>
                <a:latin typeface="Montserrat"/>
                <a:ea typeface="Montserrat"/>
                <a:cs typeface="Montserrat"/>
                <a:sym typeface="Montserrat"/>
              </a:rPr>
              <a:t>Puedes mencionar el stack utilizado.</a:t>
            </a:r>
            <a:endParaRPr b="0" i="0" sz="2600" u="none" cap="none" strike="noStrike">
              <a:solidFill>
                <a:srgbClr val="2B303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4" name="Google Shape;164;p9"/>
          <p:cNvSpPr txBox="1"/>
          <p:nvPr/>
        </p:nvSpPr>
        <p:spPr>
          <a:xfrm>
            <a:off x="2295842" y="414450"/>
            <a:ext cx="9218400" cy="71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47725" lIns="147725" spcFirstLastPara="1" rIns="147725" wrap="square" tIns="147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-MX" sz="4000" u="none" cap="none" strike="noStrike">
                <a:solidFill>
                  <a:srgbClr val="16181C"/>
                </a:solidFill>
                <a:latin typeface="Montserrat"/>
                <a:ea typeface="Montserrat"/>
                <a:cs typeface="Montserrat"/>
                <a:sym typeface="Montserrat"/>
              </a:rPr>
              <a:t>Solución</a:t>
            </a:r>
            <a:endParaRPr b="0" i="0" sz="4000" u="none" cap="none" strike="noStrike">
              <a:solidFill>
                <a:srgbClr val="16181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65" name="Google Shape;165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49214" y="2768412"/>
            <a:ext cx="2386021" cy="238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75050" y="6725850"/>
            <a:ext cx="3996201" cy="99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878384" y="531488"/>
            <a:ext cx="2165348" cy="48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